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4"/>
  </p:sldMasterIdLst>
  <p:notesMasterIdLst>
    <p:notesMasterId r:id="rId16"/>
  </p:notesMasterIdLst>
  <p:handoutMasterIdLst>
    <p:handoutMasterId r:id="rId17"/>
  </p:handoutMasterIdLst>
  <p:sldIdLst>
    <p:sldId id="256" r:id="rId5"/>
    <p:sldId id="269" r:id="rId6"/>
    <p:sldId id="268" r:id="rId7"/>
    <p:sldId id="262" r:id="rId8"/>
    <p:sldId id="263" r:id="rId9"/>
    <p:sldId id="264" r:id="rId10"/>
    <p:sldId id="265" r:id="rId11"/>
    <p:sldId id="266" r:id="rId12"/>
    <p:sldId id="267" r:id="rId13"/>
    <p:sldId id="270"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1133C5-1B5C-495F-A3BE-DC19EFC0D6DB}" v="12" dt="2023-01-03T21:54:27.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2" autoAdjust="0"/>
  </p:normalViewPr>
  <p:slideViewPr>
    <p:cSldViewPr snapToGrid="0">
      <p:cViewPr varScale="1">
        <p:scale>
          <a:sx n="66" d="100"/>
          <a:sy n="66" d="100"/>
        </p:scale>
        <p:origin x="668" y="44"/>
      </p:cViewPr>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Saxena" userId="b5ea2c9ca54cab16" providerId="LiveId" clId="{FD1133C5-1B5C-495F-A3BE-DC19EFC0D6DB}"/>
    <pc:docChg chg="undo custSel addSld delSld modSld">
      <pc:chgData name="Ayush Saxena" userId="b5ea2c9ca54cab16" providerId="LiveId" clId="{FD1133C5-1B5C-495F-A3BE-DC19EFC0D6DB}" dt="2023-01-04T09:05:59.219" v="1430" actId="207"/>
      <pc:docMkLst>
        <pc:docMk/>
      </pc:docMkLst>
      <pc:sldChg chg="addSp modSp mod">
        <pc:chgData name="Ayush Saxena" userId="b5ea2c9ca54cab16" providerId="LiveId" clId="{FD1133C5-1B5C-495F-A3BE-DC19EFC0D6DB}" dt="2023-01-03T22:02:14.984" v="940" actId="115"/>
        <pc:sldMkLst>
          <pc:docMk/>
          <pc:sldMk cId="2745828918" sldId="256"/>
        </pc:sldMkLst>
        <pc:spChg chg="mod">
          <ac:chgData name="Ayush Saxena" userId="b5ea2c9ca54cab16" providerId="LiveId" clId="{FD1133C5-1B5C-495F-A3BE-DC19EFC0D6DB}" dt="2023-01-03T22:01:54.684" v="936" actId="14100"/>
          <ac:spMkLst>
            <pc:docMk/>
            <pc:sldMk cId="2745828918" sldId="256"/>
            <ac:spMk id="2" creationId="{7D6CA50C-1A88-4B3F-A34F-FE199F4205A2}"/>
          </ac:spMkLst>
        </pc:spChg>
        <pc:spChg chg="mod">
          <ac:chgData name="Ayush Saxena" userId="b5ea2c9ca54cab16" providerId="LiveId" clId="{FD1133C5-1B5C-495F-A3BE-DC19EFC0D6DB}" dt="2023-01-03T22:02:14.984" v="940" actId="115"/>
          <ac:spMkLst>
            <pc:docMk/>
            <pc:sldMk cId="2745828918" sldId="256"/>
            <ac:spMk id="3" creationId="{C9CC2D51-705E-403A-AC0E-9157DC5513A8}"/>
          </ac:spMkLst>
        </pc:spChg>
        <pc:picChg chg="add mod ord">
          <ac:chgData name="Ayush Saxena" userId="b5ea2c9ca54cab16" providerId="LiveId" clId="{FD1133C5-1B5C-495F-A3BE-DC19EFC0D6DB}" dt="2023-01-03T21:50:27.907" v="727" actId="167"/>
          <ac:picMkLst>
            <pc:docMk/>
            <pc:sldMk cId="2745828918" sldId="256"/>
            <ac:picMk id="11" creationId="{825DCECF-643C-45D3-AB31-6ECB25344095}"/>
          </ac:picMkLst>
        </pc:picChg>
      </pc:sldChg>
      <pc:sldChg chg="del">
        <pc:chgData name="Ayush Saxena" userId="b5ea2c9ca54cab16" providerId="LiveId" clId="{FD1133C5-1B5C-495F-A3BE-DC19EFC0D6DB}" dt="2023-01-03T21:34:28.670" v="343" actId="2696"/>
        <pc:sldMkLst>
          <pc:docMk/>
          <pc:sldMk cId="1396896027" sldId="260"/>
        </pc:sldMkLst>
      </pc:sldChg>
      <pc:sldChg chg="modSp mod">
        <pc:chgData name="Ayush Saxena" userId="b5ea2c9ca54cab16" providerId="LiveId" clId="{FD1133C5-1B5C-495F-A3BE-DC19EFC0D6DB}" dt="2023-01-03T22:03:58.879" v="949" actId="2711"/>
        <pc:sldMkLst>
          <pc:docMk/>
          <pc:sldMk cId="295816944" sldId="261"/>
        </pc:sldMkLst>
        <pc:spChg chg="mod">
          <ac:chgData name="Ayush Saxena" userId="b5ea2c9ca54cab16" providerId="LiveId" clId="{FD1133C5-1B5C-495F-A3BE-DC19EFC0D6DB}" dt="2023-01-03T22:03:58.879" v="949" actId="2711"/>
          <ac:spMkLst>
            <pc:docMk/>
            <pc:sldMk cId="295816944" sldId="261"/>
            <ac:spMk id="2" creationId="{F993299F-3E8A-4BF7-9C3D-B9F22CF94C4E}"/>
          </ac:spMkLst>
        </pc:spChg>
        <pc:spChg chg="mod">
          <ac:chgData name="Ayush Saxena" userId="b5ea2c9ca54cab16" providerId="LiveId" clId="{FD1133C5-1B5C-495F-A3BE-DC19EFC0D6DB}" dt="2023-01-03T22:03:51.643" v="947" actId="207"/>
          <ac:spMkLst>
            <pc:docMk/>
            <pc:sldMk cId="295816944" sldId="261"/>
            <ac:spMk id="3" creationId="{EF6083A9-53C1-4358-80D7-727411C121D9}"/>
          </ac:spMkLst>
        </pc:spChg>
      </pc:sldChg>
      <pc:sldChg chg="modSp mod">
        <pc:chgData name="Ayush Saxena" userId="b5ea2c9ca54cab16" providerId="LiveId" clId="{FD1133C5-1B5C-495F-A3BE-DC19EFC0D6DB}" dt="2023-01-03T22:01:08.737" v="932" actId="115"/>
        <pc:sldMkLst>
          <pc:docMk/>
          <pc:sldMk cId="1115916446" sldId="262"/>
        </pc:sldMkLst>
        <pc:spChg chg="mod">
          <ac:chgData name="Ayush Saxena" userId="b5ea2c9ca54cab16" providerId="LiveId" clId="{FD1133C5-1B5C-495F-A3BE-DC19EFC0D6DB}" dt="2023-01-03T22:01:08.737" v="932" actId="115"/>
          <ac:spMkLst>
            <pc:docMk/>
            <pc:sldMk cId="1115916446" sldId="262"/>
            <ac:spMk id="2" creationId="{28492750-E12D-4995-ABCB-5BB846060890}"/>
          </ac:spMkLst>
        </pc:spChg>
        <pc:graphicFrameChg chg="mod">
          <ac:chgData name="Ayush Saxena" userId="b5ea2c9ca54cab16" providerId="LiveId" clId="{FD1133C5-1B5C-495F-A3BE-DC19EFC0D6DB}" dt="2023-01-03T21:40:57.994" v="580" actId="20577"/>
          <ac:graphicFrameMkLst>
            <pc:docMk/>
            <pc:sldMk cId="1115916446" sldId="262"/>
            <ac:graphicFrameMk id="4" creationId="{F5DF3745-CCEE-4BD3-9E49-A25F9124ACF6}"/>
          </ac:graphicFrameMkLst>
        </pc:graphicFrameChg>
        <pc:picChg chg="mod">
          <ac:chgData name="Ayush Saxena" userId="b5ea2c9ca54cab16" providerId="LiveId" clId="{FD1133C5-1B5C-495F-A3BE-DC19EFC0D6DB}" dt="2023-01-03T21:45:13.844" v="655" actId="1076"/>
          <ac:picMkLst>
            <pc:docMk/>
            <pc:sldMk cId="1115916446" sldId="262"/>
            <ac:picMk id="5" creationId="{DC582F7A-0108-4267-A3E3-CA43CDA209C6}"/>
          </ac:picMkLst>
        </pc:picChg>
      </pc:sldChg>
      <pc:sldChg chg="modSp mod">
        <pc:chgData name="Ayush Saxena" userId="b5ea2c9ca54cab16" providerId="LiveId" clId="{FD1133C5-1B5C-495F-A3BE-DC19EFC0D6DB}" dt="2023-01-03T21:42:27.160" v="593" actId="14100"/>
        <pc:sldMkLst>
          <pc:docMk/>
          <pc:sldMk cId="3752046876" sldId="263"/>
        </pc:sldMkLst>
        <pc:spChg chg="mod">
          <ac:chgData name="Ayush Saxena" userId="b5ea2c9ca54cab16" providerId="LiveId" clId="{FD1133C5-1B5C-495F-A3BE-DC19EFC0D6DB}" dt="2023-01-03T21:42:12.731" v="592" actId="14100"/>
          <ac:spMkLst>
            <pc:docMk/>
            <pc:sldMk cId="3752046876" sldId="263"/>
            <ac:spMk id="2" creationId="{469BA1EE-06C9-463F-9DD7-7DCAC919BC0F}"/>
          </ac:spMkLst>
        </pc:spChg>
        <pc:picChg chg="mod">
          <ac:chgData name="Ayush Saxena" userId="b5ea2c9ca54cab16" providerId="LiveId" clId="{FD1133C5-1B5C-495F-A3BE-DC19EFC0D6DB}" dt="2023-01-03T21:42:27.160" v="593" actId="14100"/>
          <ac:picMkLst>
            <pc:docMk/>
            <pc:sldMk cId="3752046876" sldId="263"/>
            <ac:picMk id="6" creationId="{88E51735-3403-462F-8678-6385E7B3D352}"/>
          </ac:picMkLst>
        </pc:picChg>
      </pc:sldChg>
      <pc:sldChg chg="modSp mod">
        <pc:chgData name="Ayush Saxena" userId="b5ea2c9ca54cab16" providerId="LiveId" clId="{FD1133C5-1B5C-495F-A3BE-DC19EFC0D6DB}" dt="2023-01-03T21:41:58.248" v="590" actId="27636"/>
        <pc:sldMkLst>
          <pc:docMk/>
          <pc:sldMk cId="1092007753" sldId="264"/>
        </pc:sldMkLst>
        <pc:spChg chg="mod">
          <ac:chgData name="Ayush Saxena" userId="b5ea2c9ca54cab16" providerId="LiveId" clId="{FD1133C5-1B5C-495F-A3BE-DC19EFC0D6DB}" dt="2023-01-03T21:41:58.248" v="590" actId="27636"/>
          <ac:spMkLst>
            <pc:docMk/>
            <pc:sldMk cId="1092007753" sldId="264"/>
            <ac:spMk id="2" creationId="{84BA42FC-5C7A-4216-939B-476021410C40}"/>
          </ac:spMkLst>
        </pc:spChg>
      </pc:sldChg>
      <pc:sldChg chg="addSp modSp mod">
        <pc:chgData name="Ayush Saxena" userId="b5ea2c9ca54cab16" providerId="LiveId" clId="{FD1133C5-1B5C-495F-A3BE-DC19EFC0D6DB}" dt="2023-01-04T08:55:07.793" v="1197" actId="1076"/>
        <pc:sldMkLst>
          <pc:docMk/>
          <pc:sldMk cId="679116269" sldId="265"/>
        </pc:sldMkLst>
        <pc:spChg chg="mod">
          <ac:chgData name="Ayush Saxena" userId="b5ea2c9ca54cab16" providerId="LiveId" clId="{FD1133C5-1B5C-495F-A3BE-DC19EFC0D6DB}" dt="2023-01-04T08:54:57.957" v="1195" actId="14100"/>
          <ac:spMkLst>
            <pc:docMk/>
            <pc:sldMk cId="679116269" sldId="265"/>
            <ac:spMk id="2" creationId="{01CB30B5-6A26-4B05-8B70-901568B6754D}"/>
          </ac:spMkLst>
        </pc:spChg>
        <pc:graphicFrameChg chg="add mod">
          <ac:chgData name="Ayush Saxena" userId="b5ea2c9ca54cab16" providerId="LiveId" clId="{FD1133C5-1B5C-495F-A3BE-DC19EFC0D6DB}" dt="2023-01-04T08:55:07.793" v="1197" actId="1076"/>
          <ac:graphicFrameMkLst>
            <pc:docMk/>
            <pc:sldMk cId="679116269" sldId="265"/>
            <ac:graphicFrameMk id="4" creationId="{F2164CCF-1F18-4E57-8437-ECC1C926C272}"/>
          </ac:graphicFrameMkLst>
        </pc:graphicFrameChg>
        <pc:graphicFrameChg chg="add mod modGraphic">
          <ac:chgData name="Ayush Saxena" userId="b5ea2c9ca54cab16" providerId="LiveId" clId="{FD1133C5-1B5C-495F-A3BE-DC19EFC0D6DB}" dt="2023-01-04T08:54:46.811" v="1191" actId="1076"/>
          <ac:graphicFrameMkLst>
            <pc:docMk/>
            <pc:sldMk cId="679116269" sldId="265"/>
            <ac:graphicFrameMk id="5" creationId="{C4D7F5EC-CB6C-420E-83B9-E4369FE6D43E}"/>
          </ac:graphicFrameMkLst>
        </pc:graphicFrameChg>
        <pc:picChg chg="mod">
          <ac:chgData name="Ayush Saxena" userId="b5ea2c9ca54cab16" providerId="LiveId" clId="{FD1133C5-1B5C-495F-A3BE-DC19EFC0D6DB}" dt="2023-01-04T08:44:09.111" v="982" actId="1076"/>
          <ac:picMkLst>
            <pc:docMk/>
            <pc:sldMk cId="679116269" sldId="265"/>
            <ac:picMk id="3" creationId="{71E55B85-243A-4D2F-AD72-1E74DE600BDB}"/>
          </ac:picMkLst>
        </pc:picChg>
      </pc:sldChg>
      <pc:sldChg chg="addSp delSp modSp mod">
        <pc:chgData name="Ayush Saxena" userId="b5ea2c9ca54cab16" providerId="LiveId" clId="{FD1133C5-1B5C-495F-A3BE-DC19EFC0D6DB}" dt="2023-01-04T08:54:06.462" v="1187" actId="1076"/>
        <pc:sldMkLst>
          <pc:docMk/>
          <pc:sldMk cId="442046801" sldId="266"/>
        </pc:sldMkLst>
        <pc:spChg chg="mod">
          <ac:chgData name="Ayush Saxena" userId="b5ea2c9ca54cab16" providerId="LiveId" clId="{FD1133C5-1B5C-495F-A3BE-DC19EFC0D6DB}" dt="2023-01-04T08:53:18.724" v="1182" actId="20577"/>
          <ac:spMkLst>
            <pc:docMk/>
            <pc:sldMk cId="442046801" sldId="266"/>
            <ac:spMk id="2" creationId="{A945F564-525A-48B3-9E47-F4B25547FF8E}"/>
          </ac:spMkLst>
        </pc:spChg>
        <pc:graphicFrameChg chg="add mod">
          <ac:chgData name="Ayush Saxena" userId="b5ea2c9ca54cab16" providerId="LiveId" clId="{FD1133C5-1B5C-495F-A3BE-DC19EFC0D6DB}" dt="2023-01-04T08:22:48.043" v="959"/>
          <ac:graphicFrameMkLst>
            <pc:docMk/>
            <pc:sldMk cId="442046801" sldId="266"/>
            <ac:graphicFrameMk id="4" creationId="{F2164CCF-1F18-4E57-8437-ECC1C926C272}"/>
          </ac:graphicFrameMkLst>
        </pc:graphicFrameChg>
        <pc:graphicFrameChg chg="add mod">
          <ac:chgData name="Ayush Saxena" userId="b5ea2c9ca54cab16" providerId="LiveId" clId="{FD1133C5-1B5C-495F-A3BE-DC19EFC0D6DB}" dt="2023-01-04T08:31:01.295" v="979"/>
          <ac:graphicFrameMkLst>
            <pc:docMk/>
            <pc:sldMk cId="442046801" sldId="266"/>
            <ac:graphicFrameMk id="5" creationId="{501214CA-24C0-4B0F-BE3E-B20D62DA4C6C}"/>
          </ac:graphicFrameMkLst>
        </pc:graphicFrameChg>
        <pc:graphicFrameChg chg="add mod modGraphic">
          <ac:chgData name="Ayush Saxena" userId="b5ea2c9ca54cab16" providerId="LiveId" clId="{FD1133C5-1B5C-495F-A3BE-DC19EFC0D6DB}" dt="2023-01-04T08:53:11.077" v="1181" actId="1076"/>
          <ac:graphicFrameMkLst>
            <pc:docMk/>
            <pc:sldMk cId="442046801" sldId="266"/>
            <ac:graphicFrameMk id="8" creationId="{A9E70E07-E9D2-4B8D-B31D-A4C598C9E55C}"/>
          </ac:graphicFrameMkLst>
        </pc:graphicFrameChg>
        <pc:picChg chg="mod">
          <ac:chgData name="Ayush Saxena" userId="b5ea2c9ca54cab16" providerId="LiveId" clId="{FD1133C5-1B5C-495F-A3BE-DC19EFC0D6DB}" dt="2023-01-04T08:53:52.502" v="1183" actId="1076"/>
          <ac:picMkLst>
            <pc:docMk/>
            <pc:sldMk cId="442046801" sldId="266"/>
            <ac:picMk id="3" creationId="{395B8418-2FC3-45A8-9124-03FDAC50F77E}"/>
          </ac:picMkLst>
        </pc:picChg>
        <pc:picChg chg="add del">
          <ac:chgData name="Ayush Saxena" userId="b5ea2c9ca54cab16" providerId="LiveId" clId="{FD1133C5-1B5C-495F-A3BE-DC19EFC0D6DB}" dt="2023-01-04T08:31:31.527" v="981" actId="478"/>
          <ac:picMkLst>
            <pc:docMk/>
            <pc:sldMk cId="442046801" sldId="266"/>
            <ac:picMk id="7" creationId="{7E9AA597-2FA4-453A-8DDA-AAFB1388D84D}"/>
          </ac:picMkLst>
        </pc:picChg>
        <pc:picChg chg="add mod">
          <ac:chgData name="Ayush Saxena" userId="b5ea2c9ca54cab16" providerId="LiveId" clId="{FD1133C5-1B5C-495F-A3BE-DC19EFC0D6DB}" dt="2023-01-04T08:54:06.462" v="1187" actId="1076"/>
          <ac:picMkLst>
            <pc:docMk/>
            <pc:sldMk cId="442046801" sldId="266"/>
            <ac:picMk id="10" creationId="{E087A2AE-9C6B-470E-ADD5-73C5E2F1B09B}"/>
          </ac:picMkLst>
        </pc:picChg>
      </pc:sldChg>
      <pc:sldChg chg="addSp delSp modSp mod">
        <pc:chgData name="Ayush Saxena" userId="b5ea2c9ca54cab16" providerId="LiveId" clId="{FD1133C5-1B5C-495F-A3BE-DC19EFC0D6DB}" dt="2023-01-04T09:00:04.928" v="1266" actId="113"/>
        <pc:sldMkLst>
          <pc:docMk/>
          <pc:sldMk cId="1285558615" sldId="267"/>
        </pc:sldMkLst>
        <pc:spChg chg="mod">
          <ac:chgData name="Ayush Saxena" userId="b5ea2c9ca54cab16" providerId="LiveId" clId="{FD1133C5-1B5C-495F-A3BE-DC19EFC0D6DB}" dt="2023-01-04T08:58:37.796" v="1212" actId="14100"/>
          <ac:spMkLst>
            <pc:docMk/>
            <pc:sldMk cId="1285558615" sldId="267"/>
            <ac:spMk id="2" creationId="{59A2E6FA-6077-4BA8-9C5F-BE979D33EB5E}"/>
          </ac:spMkLst>
        </pc:spChg>
        <pc:graphicFrameChg chg="add del mod modGraphic">
          <ac:chgData name="Ayush Saxena" userId="b5ea2c9ca54cab16" providerId="LiveId" clId="{FD1133C5-1B5C-495F-A3BE-DC19EFC0D6DB}" dt="2023-01-04T08:57:35.906" v="1204"/>
          <ac:graphicFrameMkLst>
            <pc:docMk/>
            <pc:sldMk cId="1285558615" sldId="267"/>
            <ac:graphicFrameMk id="5" creationId="{424E55AF-1286-4541-9896-1305FD5014FF}"/>
          </ac:graphicFrameMkLst>
        </pc:graphicFrameChg>
        <pc:graphicFrameChg chg="add mod modGraphic">
          <ac:chgData name="Ayush Saxena" userId="b5ea2c9ca54cab16" providerId="LiveId" clId="{FD1133C5-1B5C-495F-A3BE-DC19EFC0D6DB}" dt="2023-01-04T09:00:04.928" v="1266" actId="113"/>
          <ac:graphicFrameMkLst>
            <pc:docMk/>
            <pc:sldMk cId="1285558615" sldId="267"/>
            <ac:graphicFrameMk id="6" creationId="{9F1F37BB-D1E1-4320-A841-DECAAA2C1489}"/>
          </ac:graphicFrameMkLst>
        </pc:graphicFrameChg>
        <pc:graphicFrameChg chg="add mod modGraphic">
          <ac:chgData name="Ayush Saxena" userId="b5ea2c9ca54cab16" providerId="LiveId" clId="{FD1133C5-1B5C-495F-A3BE-DC19EFC0D6DB}" dt="2023-01-04T08:59:13.380" v="1215" actId="14100"/>
          <ac:graphicFrameMkLst>
            <pc:docMk/>
            <pc:sldMk cId="1285558615" sldId="267"/>
            <ac:graphicFrameMk id="7" creationId="{F35358C4-3895-48E1-9EB4-C260C9BDB946}"/>
          </ac:graphicFrameMkLst>
        </pc:graphicFrameChg>
        <pc:picChg chg="mod">
          <ac:chgData name="Ayush Saxena" userId="b5ea2c9ca54cab16" providerId="LiveId" clId="{FD1133C5-1B5C-495F-A3BE-DC19EFC0D6DB}" dt="2023-01-04T08:58:21.638" v="1208" actId="1076"/>
          <ac:picMkLst>
            <pc:docMk/>
            <pc:sldMk cId="1285558615" sldId="267"/>
            <ac:picMk id="3" creationId="{86972AEA-92EB-4964-85C7-8F0DE1781B66}"/>
          </ac:picMkLst>
        </pc:picChg>
        <pc:picChg chg="add mod">
          <ac:chgData name="Ayush Saxena" userId="b5ea2c9ca54cab16" providerId="LiveId" clId="{FD1133C5-1B5C-495F-A3BE-DC19EFC0D6DB}" dt="2023-01-04T08:57:35.914" v="1205" actId="571"/>
          <ac:picMkLst>
            <pc:docMk/>
            <pc:sldMk cId="1285558615" sldId="267"/>
            <ac:picMk id="4" creationId="{25736534-D7DF-4D2A-B562-ECB5912706E5}"/>
          </ac:picMkLst>
        </pc:picChg>
      </pc:sldChg>
      <pc:sldChg chg="addSp delSp modSp mod">
        <pc:chgData name="Ayush Saxena" userId="b5ea2c9ca54cab16" providerId="LiveId" clId="{FD1133C5-1B5C-495F-A3BE-DC19EFC0D6DB}" dt="2023-01-03T22:03:15.358" v="945" actId="14100"/>
        <pc:sldMkLst>
          <pc:docMk/>
          <pc:sldMk cId="1415718029" sldId="268"/>
        </pc:sldMkLst>
        <pc:spChg chg="mod">
          <ac:chgData name="Ayush Saxena" userId="b5ea2c9ca54cab16" providerId="LiveId" clId="{FD1133C5-1B5C-495F-A3BE-DC19EFC0D6DB}" dt="2023-01-03T21:32:28.583" v="335" actId="14100"/>
          <ac:spMkLst>
            <pc:docMk/>
            <pc:sldMk cId="1415718029" sldId="268"/>
            <ac:spMk id="2" creationId="{45621B58-0E6D-4401-9EB4-B4CCE910DA7B}"/>
          </ac:spMkLst>
        </pc:spChg>
        <pc:spChg chg="mod">
          <ac:chgData name="Ayush Saxena" userId="b5ea2c9ca54cab16" providerId="LiveId" clId="{FD1133C5-1B5C-495F-A3BE-DC19EFC0D6DB}" dt="2023-01-03T21:37:15.490" v="563"/>
          <ac:spMkLst>
            <pc:docMk/>
            <pc:sldMk cId="1415718029" sldId="268"/>
            <ac:spMk id="3" creationId="{A712EE36-65B0-44FE-AE10-4A7BD4F5C487}"/>
          </ac:spMkLst>
        </pc:spChg>
        <pc:spChg chg="mod">
          <ac:chgData name="Ayush Saxena" userId="b5ea2c9ca54cab16" providerId="LiveId" clId="{FD1133C5-1B5C-495F-A3BE-DC19EFC0D6DB}" dt="2023-01-03T21:37:27.691" v="577" actId="20577"/>
          <ac:spMkLst>
            <pc:docMk/>
            <pc:sldMk cId="1415718029" sldId="268"/>
            <ac:spMk id="4" creationId="{7A7CD398-AAD7-49B1-A476-0A5E843E7315}"/>
          </ac:spMkLst>
        </pc:spChg>
        <pc:spChg chg="add del mod">
          <ac:chgData name="Ayush Saxena" userId="b5ea2c9ca54cab16" providerId="LiveId" clId="{FD1133C5-1B5C-495F-A3BE-DC19EFC0D6DB}" dt="2023-01-03T22:02:49.616" v="943" actId="21"/>
          <ac:spMkLst>
            <pc:docMk/>
            <pc:sldMk cId="1415718029" sldId="268"/>
            <ac:spMk id="5" creationId="{CF0931B1-B3C8-422F-825A-1B6F83015DAF}"/>
          </ac:spMkLst>
        </pc:spChg>
        <pc:spChg chg="add mod">
          <ac:chgData name="Ayush Saxena" userId="b5ea2c9ca54cab16" providerId="LiveId" clId="{FD1133C5-1B5C-495F-A3BE-DC19EFC0D6DB}" dt="2023-01-03T22:03:15.358" v="945" actId="14100"/>
          <ac:spMkLst>
            <pc:docMk/>
            <pc:sldMk cId="1415718029" sldId="268"/>
            <ac:spMk id="6" creationId="{CBB88454-0C56-4BEF-9CDE-8F5ADD0041A2}"/>
          </ac:spMkLst>
        </pc:spChg>
        <pc:spChg chg="add">
          <ac:chgData name="Ayush Saxena" userId="b5ea2c9ca54cab16" providerId="LiveId" clId="{FD1133C5-1B5C-495F-A3BE-DC19EFC0D6DB}" dt="2023-01-03T22:03:02.500" v="944" actId="11529"/>
          <ac:spMkLst>
            <pc:docMk/>
            <pc:sldMk cId="1415718029" sldId="268"/>
            <ac:spMk id="8" creationId="{2F0FA380-3D3A-4689-8BF0-219FEE9F6F87}"/>
          </ac:spMkLst>
        </pc:spChg>
        <pc:picChg chg="add mod ord">
          <ac:chgData name="Ayush Saxena" userId="b5ea2c9ca54cab16" providerId="LiveId" clId="{FD1133C5-1B5C-495F-A3BE-DC19EFC0D6DB}" dt="2023-01-03T21:34:07.767" v="342" actId="167"/>
          <ac:picMkLst>
            <pc:docMk/>
            <pc:sldMk cId="1415718029" sldId="268"/>
            <ac:picMk id="7" creationId="{C63C874B-5878-41EB-9361-8B0D8CDCC60A}"/>
          </ac:picMkLst>
        </pc:picChg>
      </pc:sldChg>
      <pc:sldChg chg="addSp modSp new mod">
        <pc:chgData name="Ayush Saxena" userId="b5ea2c9ca54cab16" providerId="LiveId" clId="{FD1133C5-1B5C-495F-A3BE-DC19EFC0D6DB}" dt="2023-01-04T09:05:59.219" v="1430" actId="207"/>
        <pc:sldMkLst>
          <pc:docMk/>
          <pc:sldMk cId="3404008813" sldId="269"/>
        </pc:sldMkLst>
        <pc:spChg chg="mod">
          <ac:chgData name="Ayush Saxena" userId="b5ea2c9ca54cab16" providerId="LiveId" clId="{FD1133C5-1B5C-495F-A3BE-DC19EFC0D6DB}" dt="2023-01-04T09:05:59.219" v="1430" actId="207"/>
          <ac:spMkLst>
            <pc:docMk/>
            <pc:sldMk cId="3404008813" sldId="269"/>
            <ac:spMk id="2" creationId="{E10EFD39-5147-4C6F-ABF3-AA994005EEBE}"/>
          </ac:spMkLst>
        </pc:spChg>
        <pc:picChg chg="add mod ord">
          <ac:chgData name="Ayush Saxena" userId="b5ea2c9ca54cab16" providerId="LiveId" clId="{FD1133C5-1B5C-495F-A3BE-DC19EFC0D6DB}" dt="2023-01-03T21:49:15.523" v="716" actId="167"/>
          <ac:picMkLst>
            <pc:docMk/>
            <pc:sldMk cId="3404008813" sldId="269"/>
            <ac:picMk id="3" creationId="{6E5EADF0-F5B9-4417-A0B7-A4C0F05C371D}"/>
          </ac:picMkLst>
        </pc:picChg>
      </pc:sldChg>
      <pc:sldChg chg="addSp modSp new mod">
        <pc:chgData name="Ayush Saxena" userId="b5ea2c9ca54cab16" providerId="LiveId" clId="{FD1133C5-1B5C-495F-A3BE-DC19EFC0D6DB}" dt="2023-01-04T09:04:11.617" v="1391" actId="20577"/>
        <pc:sldMkLst>
          <pc:docMk/>
          <pc:sldMk cId="208077317" sldId="270"/>
        </pc:sldMkLst>
        <pc:spChg chg="mod">
          <ac:chgData name="Ayush Saxena" userId="b5ea2c9ca54cab16" providerId="LiveId" clId="{FD1133C5-1B5C-495F-A3BE-DC19EFC0D6DB}" dt="2023-01-04T09:04:11.617" v="1391" actId="20577"/>
          <ac:spMkLst>
            <pc:docMk/>
            <pc:sldMk cId="208077317" sldId="270"/>
            <ac:spMk id="2" creationId="{52B2D798-032D-410F-AF96-9B213FC2E36E}"/>
          </ac:spMkLst>
        </pc:spChg>
        <pc:picChg chg="add mod ord">
          <ac:chgData name="Ayush Saxena" userId="b5ea2c9ca54cab16" providerId="LiveId" clId="{FD1133C5-1B5C-495F-A3BE-DC19EFC0D6DB}" dt="2023-01-03T21:54:29.686" v="913" actId="167"/>
          <ac:picMkLst>
            <pc:docMk/>
            <pc:sldMk cId="208077317" sldId="270"/>
            <ac:picMk id="3" creationId="{F8ABF1AC-7A8E-494C-B6AF-B16558F6054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5ea2c9ca54cab16/Desktop/Statistics.xlsx" TargetMode="External"/><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d.docs.live.net/b5ea2c9ca54cab16/Desktop/Statistic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Class</a:t>
            </a:r>
            <a:r>
              <a:rPr lang="en-US" baseline="0" dirty="0"/>
              <a:t> Interval</a:t>
            </a:r>
            <a:endParaRPr lang="en-IN"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solidFill>
              <a:schemeClr val="accent1">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Sheet2!$L$5:$L$11</c:f>
              <c:strCache>
                <c:ptCount val="7"/>
                <c:pt idx="0">
                  <c:v>100-25099</c:v>
                </c:pt>
                <c:pt idx="1">
                  <c:v>25100-50099</c:v>
                </c:pt>
                <c:pt idx="2">
                  <c:v>50100-75099</c:v>
                </c:pt>
                <c:pt idx="3">
                  <c:v>75100-100099</c:v>
                </c:pt>
                <c:pt idx="4">
                  <c:v>175100-200099</c:v>
                </c:pt>
                <c:pt idx="5">
                  <c:v>275100-300099</c:v>
                </c:pt>
                <c:pt idx="6">
                  <c:v>375100-400099</c:v>
                </c:pt>
              </c:strCache>
            </c:strRef>
          </c:cat>
          <c:val>
            <c:numRef>
              <c:f>Sheet2!$M$5:$M$11</c:f>
              <c:numCache>
                <c:formatCode>General</c:formatCode>
                <c:ptCount val="7"/>
                <c:pt idx="0">
                  <c:v>1763</c:v>
                </c:pt>
                <c:pt idx="1">
                  <c:v>1851</c:v>
                </c:pt>
                <c:pt idx="2">
                  <c:v>1805</c:v>
                </c:pt>
                <c:pt idx="3">
                  <c:v>1745</c:v>
                </c:pt>
                <c:pt idx="4">
                  <c:v>1</c:v>
                </c:pt>
                <c:pt idx="5">
                  <c:v>1</c:v>
                </c:pt>
                <c:pt idx="6">
                  <c:v>1</c:v>
                </c:pt>
              </c:numCache>
            </c:numRef>
          </c:val>
          <c:extLst>
            <c:ext xmlns:c16="http://schemas.microsoft.com/office/drawing/2014/chart" uri="{C3380CC4-5D6E-409C-BE32-E72D297353CC}">
              <c16:uniqueId val="{00000000-4EE1-4176-BDBD-A22DBF5CFE55}"/>
            </c:ext>
          </c:extLst>
        </c:ser>
        <c:dLbls>
          <c:dLblPos val="outEnd"/>
          <c:showLegendKey val="0"/>
          <c:showVal val="1"/>
          <c:showCatName val="0"/>
          <c:showSerName val="0"/>
          <c:showPercent val="0"/>
          <c:showBubbleSize val="0"/>
        </c:dLbls>
        <c:gapWidth val="100"/>
        <c:overlap val="-24"/>
        <c:axId val="708105472"/>
        <c:axId val="842926048"/>
      </c:barChart>
      <c:catAx>
        <c:axId val="70810547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842926048"/>
        <c:crosses val="autoZero"/>
        <c:auto val="1"/>
        <c:lblAlgn val="ctr"/>
        <c:lblOffset val="100"/>
        <c:noMultiLvlLbl val="0"/>
      </c:catAx>
      <c:valAx>
        <c:axId val="842926048"/>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708105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Sheet5!$D$4:$D$15</cx:f>
        <cx:lvl ptCount="12">
          <cx:pt idx="0">b9</cx:pt>
          <cx:pt idx="1">c-10</cx:pt>
          <cx:pt idx="2">c5</cx:pt>
          <cx:pt idx="3">c8</cx:pt>
          <cx:pt idx="4">c9</cx:pt>
          <cx:pt idx="5">i1</cx:pt>
          <cx:pt idx="6">i4</cx:pt>
          <cx:pt idx="7">i5</cx:pt>
          <cx:pt idx="8">i6</cx:pt>
          <cx:pt idx="9">i7</cx:pt>
          <cx:pt idx="10">m6</cx:pt>
          <cx:pt idx="11">n6</cx:pt>
        </cx:lvl>
      </cx:strDim>
      <cx:numDim type="size">
        <cx:f>Sheet5!$E$4:$E$15</cx:f>
        <cx:lvl ptCount="12" formatCode="General">
          <cx:pt idx="0">308</cx:pt>
          <cx:pt idx="1">105</cx:pt>
          <cx:pt idx="2">1182</cx:pt>
          <cx:pt idx="3">193</cx:pt>
          <cx:pt idx="4">1239</cx:pt>
          <cx:pt idx="5">151</cx:pt>
          <cx:pt idx="6">32</cx:pt>
          <cx:pt idx="7">511</cx:pt>
          <cx:pt idx="8">337</cx:pt>
          <cx:pt idx="9">635</cx:pt>
          <cx:pt idx="10">2</cx:pt>
          <cx:pt idx="11">1</cx:pt>
        </cx:lvl>
      </cx:numDim>
    </cx:data>
  </cx:chartData>
  <cx:chart>
    <cx:title pos="t" align="ctr" overlay="0">
      <cx:tx>
        <cx:txData>
          <cx:v>Represent Different Post Tiers</cx:v>
        </cx:txData>
      </cx:tx>
      <cx:txPr>
        <a:bodyPr spcFirstLastPara="1" vertOverflow="ellipsis" horzOverflow="overflow" wrap="square" lIns="0" tIns="0" rIns="0" bIns="0" anchor="ctr" anchorCtr="1"/>
        <a:lstStyle/>
        <a:p>
          <a:pPr algn="ctr" rtl="0">
            <a:defRPr/>
          </a:pPr>
          <a:r>
            <a:rPr lang="en-US" sz="1400" b="1" i="0" u="none" strike="noStrike" baseline="0" dirty="0">
              <a:solidFill>
                <a:schemeClr val="tx1"/>
              </a:solidFill>
              <a:latin typeface="Corbel" panose="020B0503020204020204"/>
            </a:rPr>
            <a:t>Represent Different Post Tiers</a:t>
          </a:r>
        </a:p>
      </cx:txPr>
    </cx:title>
    <cx:plotArea>
      <cx:plotAreaRegion>
        <cx:series layoutId="treemap" uniqueId="{793D84ED-801E-40C3-9026-847B43549F12}">
          <cx:dataLabels>
            <cx:visibility seriesName="0" categoryName="1" value="1"/>
            <cx:separator>, </cx:separator>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D75A9632-4EB0-4862-92FF-00CF01BE2205}"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pt>
    <dgm:pt modelId="{5D3F0ED0-2EB6-453D-BE4B-4BBCD8987238}">
      <dgm:prSet phldrT="[Text]"/>
      <dgm:spPr/>
      <dgm:t>
        <a:bodyPr/>
        <a:lstStyle/>
        <a:p>
          <a:pPr>
            <a:lnSpc>
              <a:spcPct val="100000"/>
            </a:lnSpc>
            <a:defRPr cap="all"/>
          </a:pPr>
          <a:r>
            <a:rPr lang="en-US" dirty="0"/>
            <a:t>Thinking</a:t>
          </a:r>
        </a:p>
      </dgm:t>
    </dgm:pt>
    <dgm:pt modelId="{D6F3F8CC-AE84-4149-B520-1874B1B79F46}" type="parTrans" cxnId="{DC7A4FA1-590E-402E-B3C9-432D9D9BC84E}">
      <dgm:prSet/>
      <dgm:spPr/>
      <dgm:t>
        <a:bodyPr/>
        <a:lstStyle/>
        <a:p>
          <a:endParaRPr lang="en-US"/>
        </a:p>
      </dgm:t>
    </dgm:pt>
    <dgm:pt modelId="{2E2BF50E-B394-4636-BF63-257039995E33}" type="sibTrans" cxnId="{DC7A4FA1-590E-402E-B3C9-432D9D9BC84E}">
      <dgm:prSet/>
      <dgm:spPr/>
      <dgm:t>
        <a:bodyPr/>
        <a:lstStyle/>
        <a:p>
          <a:endParaRPr lang="en-US"/>
        </a:p>
      </dgm:t>
    </dgm:pt>
    <dgm:pt modelId="{00C4C7D7-43FB-4C62-B653-0BAA02E17855}">
      <dgm:prSet phldrT="[Text]"/>
      <dgm:spPr/>
      <dgm:t>
        <a:bodyPr/>
        <a:lstStyle/>
        <a:p>
          <a:pPr>
            <a:lnSpc>
              <a:spcPct val="100000"/>
            </a:lnSpc>
            <a:defRPr cap="all"/>
          </a:pPr>
          <a:r>
            <a:rPr lang="en-US" dirty="0"/>
            <a:t>Techstack </a:t>
          </a:r>
        </a:p>
        <a:p>
          <a:pPr>
            <a:lnSpc>
              <a:spcPct val="100000"/>
            </a:lnSpc>
            <a:defRPr cap="all"/>
          </a:pPr>
          <a:r>
            <a:rPr lang="en-US" dirty="0"/>
            <a:t>MS-Excel</a:t>
          </a:r>
        </a:p>
      </dgm:t>
    </dgm:pt>
    <dgm:pt modelId="{D3913AE7-4A70-4B94-8990-85FA8AA36E6B}" type="parTrans" cxnId="{6013628C-81BE-42D0-96B9-999F0382D570}">
      <dgm:prSet/>
      <dgm:spPr/>
      <dgm:t>
        <a:bodyPr/>
        <a:lstStyle/>
        <a:p>
          <a:endParaRPr lang="en-US"/>
        </a:p>
      </dgm:t>
    </dgm:pt>
    <dgm:pt modelId="{26407BAA-24CA-40B6-A34E-07DAAD20ECB5}" type="sibTrans" cxnId="{6013628C-81BE-42D0-96B9-999F0382D570}">
      <dgm:prSet/>
      <dgm:spPr/>
      <dgm:t>
        <a:bodyPr/>
        <a:lstStyle/>
        <a:p>
          <a:endParaRPr lang="en-US"/>
        </a:p>
      </dgm:t>
    </dgm:pt>
    <dgm:pt modelId="{BE3AF4B6-F5EC-44DF-9BDC-CB79D95FB3F4}">
      <dgm:prSet phldrT="[Text]"/>
      <dgm:spPr/>
      <dgm:t>
        <a:bodyPr/>
        <a:lstStyle/>
        <a:p>
          <a:pPr>
            <a:lnSpc>
              <a:spcPct val="100000"/>
            </a:lnSpc>
            <a:defRPr cap="all"/>
          </a:pPr>
          <a:r>
            <a:rPr lang="en-US" dirty="0"/>
            <a:t>Execution</a:t>
          </a:r>
        </a:p>
      </dgm:t>
    </dgm:pt>
    <dgm:pt modelId="{5DC69E6B-E902-4549-ACA2-C87487FCD048}" type="parTrans" cxnId="{8059B95D-5238-487F-9EF9-DC508342BA71}">
      <dgm:prSet/>
      <dgm:spPr/>
      <dgm:t>
        <a:bodyPr/>
        <a:lstStyle/>
        <a:p>
          <a:endParaRPr lang="en-US"/>
        </a:p>
      </dgm:t>
    </dgm:pt>
    <dgm:pt modelId="{3B148F1D-FDFC-4CDA-B894-16E41EDC0348}" type="sibTrans" cxnId="{8059B95D-5238-487F-9EF9-DC508342BA71}">
      <dgm:prSet/>
      <dgm:spPr/>
      <dgm:t>
        <a:bodyPr/>
        <a:lstStyle/>
        <a:p>
          <a:endParaRPr lang="en-US"/>
        </a:p>
      </dgm:t>
    </dgm:pt>
    <dgm:pt modelId="{8113D328-D741-4546-88EE-270C594CD2B6}" type="pres">
      <dgm:prSet presAssocID="{D75A9632-4EB0-4862-92FF-00CF01BE2205}" presName="root" presStyleCnt="0">
        <dgm:presLayoutVars>
          <dgm:dir/>
          <dgm:resizeHandles val="exact"/>
        </dgm:presLayoutVars>
      </dgm:prSet>
      <dgm:spPr/>
    </dgm:pt>
    <dgm:pt modelId="{913FCFA9-E236-460B-9323-77A748DA63FA}" type="pres">
      <dgm:prSet presAssocID="{5D3F0ED0-2EB6-453D-BE4B-4BBCD8987238}" presName="compNode" presStyleCnt="0"/>
      <dgm:spPr/>
    </dgm:pt>
    <dgm:pt modelId="{5CEC2045-19E5-4586-8A82-0ED5BA73E61C}" type="pres">
      <dgm:prSet presAssocID="{5D3F0ED0-2EB6-453D-BE4B-4BBCD8987238}" presName="iconBgRect" presStyleLbl="bgShp" presStyleIdx="0" presStyleCnt="3"/>
      <dgm:spPr/>
    </dgm:pt>
    <dgm:pt modelId="{AE752F1E-D28D-45DC-8754-597002C8C39B}" type="pres">
      <dgm:prSet presAssocID="{5D3F0ED0-2EB6-453D-BE4B-4BBCD89872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917D6720-883B-4B00-981C-9A29F036F4D1}" type="pres">
      <dgm:prSet presAssocID="{5D3F0ED0-2EB6-453D-BE4B-4BBCD8987238}" presName="spaceRect" presStyleCnt="0"/>
      <dgm:spPr/>
    </dgm:pt>
    <dgm:pt modelId="{0B6BA5DE-E17F-4226-899C-67B474FE383C}" type="pres">
      <dgm:prSet presAssocID="{5D3F0ED0-2EB6-453D-BE4B-4BBCD8987238}" presName="textRect" presStyleLbl="revTx" presStyleIdx="0" presStyleCnt="3">
        <dgm:presLayoutVars>
          <dgm:chMax val="1"/>
          <dgm:chPref val="1"/>
        </dgm:presLayoutVars>
      </dgm:prSet>
      <dgm:spPr/>
    </dgm:pt>
    <dgm:pt modelId="{EE2788FC-712A-428D-8CA5-41AC46958FD3}" type="pres">
      <dgm:prSet presAssocID="{2E2BF50E-B394-4636-BF63-257039995E33}" presName="sibTrans" presStyleCnt="0"/>
      <dgm:spPr/>
    </dgm:pt>
    <dgm:pt modelId="{D6DBCA18-2696-4B56-A4FE-B5BD7EC6131C}" type="pres">
      <dgm:prSet presAssocID="{00C4C7D7-43FB-4C62-B653-0BAA02E17855}" presName="compNode" presStyleCnt="0"/>
      <dgm:spPr/>
    </dgm:pt>
    <dgm:pt modelId="{64207C47-3A14-45CE-AEBB-950AA7CB587D}" type="pres">
      <dgm:prSet presAssocID="{00C4C7D7-43FB-4C62-B653-0BAA02E17855}" presName="iconBgRect" presStyleLbl="bgShp" presStyleIdx="1" presStyleCnt="3"/>
      <dgm:spPr/>
    </dgm:pt>
    <dgm:pt modelId="{DD1D6C1E-CBFF-474F-8D9C-E7009CFCAC74}" type="pres">
      <dgm:prSet presAssocID="{00C4C7D7-43FB-4C62-B653-0BAA02E1785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BDABE61C-80C0-4F1C-8D92-6CBC4FD7D160}" type="pres">
      <dgm:prSet presAssocID="{00C4C7D7-43FB-4C62-B653-0BAA02E17855}" presName="spaceRect" presStyleCnt="0"/>
      <dgm:spPr/>
    </dgm:pt>
    <dgm:pt modelId="{9A6D43D9-B46C-4A8E-8FA0-7728BC4D62CD}" type="pres">
      <dgm:prSet presAssocID="{00C4C7D7-43FB-4C62-B653-0BAA02E17855}" presName="textRect" presStyleLbl="revTx" presStyleIdx="1" presStyleCnt="3">
        <dgm:presLayoutVars>
          <dgm:chMax val="1"/>
          <dgm:chPref val="1"/>
        </dgm:presLayoutVars>
      </dgm:prSet>
      <dgm:spPr/>
    </dgm:pt>
    <dgm:pt modelId="{3E7BD38E-9180-4737-B221-F6C5581EC0AC}" type="pres">
      <dgm:prSet presAssocID="{26407BAA-24CA-40B6-A34E-07DAAD20ECB5}" presName="sibTrans" presStyleCnt="0"/>
      <dgm:spPr/>
    </dgm:pt>
    <dgm:pt modelId="{63F93E96-1801-4AD9-B896-6FF6EE228279}" type="pres">
      <dgm:prSet presAssocID="{BE3AF4B6-F5EC-44DF-9BDC-CB79D95FB3F4}" presName="compNode" presStyleCnt="0"/>
      <dgm:spPr/>
    </dgm:pt>
    <dgm:pt modelId="{41A1C510-2DCF-44FA-87F3-8423FF19B3AE}" type="pres">
      <dgm:prSet presAssocID="{BE3AF4B6-F5EC-44DF-9BDC-CB79D95FB3F4}" presName="iconBgRect" presStyleLbl="bgShp" presStyleIdx="2" presStyleCnt="3"/>
      <dgm:spPr/>
    </dgm:pt>
    <dgm:pt modelId="{E15247F8-AB47-4E92-BDC5-412B72189390}" type="pres">
      <dgm:prSet presAssocID="{BE3AF4B6-F5EC-44DF-9BDC-CB79D95FB3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6921A4A6-2E31-4E00-87B8-F9FF92E32385}" type="pres">
      <dgm:prSet presAssocID="{BE3AF4B6-F5EC-44DF-9BDC-CB79D95FB3F4}" presName="spaceRect" presStyleCnt="0"/>
      <dgm:spPr/>
    </dgm:pt>
    <dgm:pt modelId="{C0AFD7ED-7EA4-4F7B-9F57-8E3622F21CDA}" type="pres">
      <dgm:prSet presAssocID="{BE3AF4B6-F5EC-44DF-9BDC-CB79D95FB3F4}" presName="textRect" presStyleLbl="revTx" presStyleIdx="2" presStyleCnt="3">
        <dgm:presLayoutVars>
          <dgm:chMax val="1"/>
          <dgm:chPref val="1"/>
        </dgm:presLayoutVars>
      </dgm:prSet>
      <dgm:spPr/>
    </dgm:pt>
  </dgm:ptLst>
  <dgm:cxnLst>
    <dgm:cxn modelId="{D0ACC338-D34E-44DB-B0C0-C03DE22E9A8B}" type="presOf" srcId="{D75A9632-4EB0-4862-92FF-00CF01BE2205}" destId="{8113D328-D741-4546-88EE-270C594CD2B6}" srcOrd="0" destOrd="0" presId="urn:microsoft.com/office/officeart/2018/5/layout/IconCircleLabelList"/>
    <dgm:cxn modelId="{8059B95D-5238-487F-9EF9-DC508342BA71}" srcId="{D75A9632-4EB0-4862-92FF-00CF01BE2205}" destId="{BE3AF4B6-F5EC-44DF-9BDC-CB79D95FB3F4}" srcOrd="2" destOrd="0" parTransId="{5DC69E6B-E902-4549-ACA2-C87487FCD048}" sibTransId="{3B148F1D-FDFC-4CDA-B894-16E41EDC0348}"/>
    <dgm:cxn modelId="{6013628C-81BE-42D0-96B9-999F0382D570}" srcId="{D75A9632-4EB0-4862-92FF-00CF01BE2205}" destId="{00C4C7D7-43FB-4C62-B653-0BAA02E17855}" srcOrd="1" destOrd="0" parTransId="{D3913AE7-4A70-4B94-8990-85FA8AA36E6B}" sibTransId="{26407BAA-24CA-40B6-A34E-07DAAD20ECB5}"/>
    <dgm:cxn modelId="{DC7A4FA1-590E-402E-B3C9-432D9D9BC84E}" srcId="{D75A9632-4EB0-4862-92FF-00CF01BE2205}" destId="{5D3F0ED0-2EB6-453D-BE4B-4BBCD8987238}" srcOrd="0" destOrd="0" parTransId="{D6F3F8CC-AE84-4149-B520-1874B1B79F46}" sibTransId="{2E2BF50E-B394-4636-BF63-257039995E33}"/>
    <dgm:cxn modelId="{4021B1CA-1CAA-490C-847E-7F8BC81ED16E}" type="presOf" srcId="{5D3F0ED0-2EB6-453D-BE4B-4BBCD8987238}" destId="{0B6BA5DE-E17F-4226-899C-67B474FE383C}" srcOrd="0" destOrd="0" presId="urn:microsoft.com/office/officeart/2018/5/layout/IconCircleLabelList"/>
    <dgm:cxn modelId="{BADB28D8-F92E-4EEE-BCC3-74945763BCFD}" type="presOf" srcId="{BE3AF4B6-F5EC-44DF-9BDC-CB79D95FB3F4}" destId="{C0AFD7ED-7EA4-4F7B-9F57-8E3622F21CDA}" srcOrd="0" destOrd="0" presId="urn:microsoft.com/office/officeart/2018/5/layout/IconCircleLabelList"/>
    <dgm:cxn modelId="{66708CE2-9EFF-43B2-BC5C-8CB49923FB20}" type="presOf" srcId="{00C4C7D7-43FB-4C62-B653-0BAA02E17855}" destId="{9A6D43D9-B46C-4A8E-8FA0-7728BC4D62CD}" srcOrd="0" destOrd="0" presId="urn:microsoft.com/office/officeart/2018/5/layout/IconCircleLabelList"/>
    <dgm:cxn modelId="{7CF129E7-6629-483E-B315-D03090FF6F31}" type="presParOf" srcId="{8113D328-D741-4546-88EE-270C594CD2B6}" destId="{913FCFA9-E236-460B-9323-77A748DA63FA}" srcOrd="0" destOrd="0" presId="urn:microsoft.com/office/officeart/2018/5/layout/IconCircleLabelList"/>
    <dgm:cxn modelId="{C893487F-8A41-441B-85D1-10B59AC7EFC2}" type="presParOf" srcId="{913FCFA9-E236-460B-9323-77A748DA63FA}" destId="{5CEC2045-19E5-4586-8A82-0ED5BA73E61C}" srcOrd="0" destOrd="0" presId="urn:microsoft.com/office/officeart/2018/5/layout/IconCircleLabelList"/>
    <dgm:cxn modelId="{9493DB11-8AC7-4994-8180-FEA32682E8A6}" type="presParOf" srcId="{913FCFA9-E236-460B-9323-77A748DA63FA}" destId="{AE752F1E-D28D-45DC-8754-597002C8C39B}" srcOrd="1" destOrd="0" presId="urn:microsoft.com/office/officeart/2018/5/layout/IconCircleLabelList"/>
    <dgm:cxn modelId="{C0B78EF1-BA5C-48D6-B7A8-0E419C5B83BB}" type="presParOf" srcId="{913FCFA9-E236-460B-9323-77A748DA63FA}" destId="{917D6720-883B-4B00-981C-9A29F036F4D1}" srcOrd="2" destOrd="0" presId="urn:microsoft.com/office/officeart/2018/5/layout/IconCircleLabelList"/>
    <dgm:cxn modelId="{95400945-5457-4F8D-B27B-8DAA221B8F76}" type="presParOf" srcId="{913FCFA9-E236-460B-9323-77A748DA63FA}" destId="{0B6BA5DE-E17F-4226-899C-67B474FE383C}" srcOrd="3" destOrd="0" presId="urn:microsoft.com/office/officeart/2018/5/layout/IconCircleLabelList"/>
    <dgm:cxn modelId="{2583B2E9-F83F-40E4-8125-FA35D7F89EBF}" type="presParOf" srcId="{8113D328-D741-4546-88EE-270C594CD2B6}" destId="{EE2788FC-712A-428D-8CA5-41AC46958FD3}" srcOrd="1" destOrd="0" presId="urn:microsoft.com/office/officeart/2018/5/layout/IconCircleLabelList"/>
    <dgm:cxn modelId="{A82C2822-6BC3-4221-9423-13255F3103ED}" type="presParOf" srcId="{8113D328-D741-4546-88EE-270C594CD2B6}" destId="{D6DBCA18-2696-4B56-A4FE-B5BD7EC6131C}" srcOrd="2" destOrd="0" presId="urn:microsoft.com/office/officeart/2018/5/layout/IconCircleLabelList"/>
    <dgm:cxn modelId="{986C60FF-8C76-4BF1-A3EA-2F6CF6D6DD27}" type="presParOf" srcId="{D6DBCA18-2696-4B56-A4FE-B5BD7EC6131C}" destId="{64207C47-3A14-45CE-AEBB-950AA7CB587D}" srcOrd="0" destOrd="0" presId="urn:microsoft.com/office/officeart/2018/5/layout/IconCircleLabelList"/>
    <dgm:cxn modelId="{16F34F05-D9BE-41AB-9B85-84F22C102E50}" type="presParOf" srcId="{D6DBCA18-2696-4B56-A4FE-B5BD7EC6131C}" destId="{DD1D6C1E-CBFF-474F-8D9C-E7009CFCAC74}" srcOrd="1" destOrd="0" presId="urn:microsoft.com/office/officeart/2018/5/layout/IconCircleLabelList"/>
    <dgm:cxn modelId="{FA4A0BFF-0F81-4ABF-A81E-0360A70CEEC2}" type="presParOf" srcId="{D6DBCA18-2696-4B56-A4FE-B5BD7EC6131C}" destId="{BDABE61C-80C0-4F1C-8D92-6CBC4FD7D160}" srcOrd="2" destOrd="0" presId="urn:microsoft.com/office/officeart/2018/5/layout/IconCircleLabelList"/>
    <dgm:cxn modelId="{BC5B2FC4-BD89-4A19-9550-6C188CBC13C2}" type="presParOf" srcId="{D6DBCA18-2696-4B56-A4FE-B5BD7EC6131C}" destId="{9A6D43D9-B46C-4A8E-8FA0-7728BC4D62CD}" srcOrd="3" destOrd="0" presId="urn:microsoft.com/office/officeart/2018/5/layout/IconCircleLabelList"/>
    <dgm:cxn modelId="{B6BDF174-470E-4421-8692-4400B1289ADC}" type="presParOf" srcId="{8113D328-D741-4546-88EE-270C594CD2B6}" destId="{3E7BD38E-9180-4737-B221-F6C5581EC0AC}" srcOrd="3" destOrd="0" presId="urn:microsoft.com/office/officeart/2018/5/layout/IconCircleLabelList"/>
    <dgm:cxn modelId="{2976A194-191F-4B16-99FF-652EAED42E5E}" type="presParOf" srcId="{8113D328-D741-4546-88EE-270C594CD2B6}" destId="{63F93E96-1801-4AD9-B896-6FF6EE228279}" srcOrd="4" destOrd="0" presId="urn:microsoft.com/office/officeart/2018/5/layout/IconCircleLabelList"/>
    <dgm:cxn modelId="{1A17D89A-CF17-4206-9DBF-64181ABF1582}" type="presParOf" srcId="{63F93E96-1801-4AD9-B896-6FF6EE228279}" destId="{41A1C510-2DCF-44FA-87F3-8423FF19B3AE}" srcOrd="0" destOrd="0" presId="urn:microsoft.com/office/officeart/2018/5/layout/IconCircleLabelList"/>
    <dgm:cxn modelId="{673FA7D1-B008-48ED-8464-57A36C5CCAFF}" type="presParOf" srcId="{63F93E96-1801-4AD9-B896-6FF6EE228279}" destId="{E15247F8-AB47-4E92-BDC5-412B72189390}" srcOrd="1" destOrd="0" presId="urn:microsoft.com/office/officeart/2018/5/layout/IconCircleLabelList"/>
    <dgm:cxn modelId="{2E706CD7-D43C-421C-883E-4D819944775C}" type="presParOf" srcId="{63F93E96-1801-4AD9-B896-6FF6EE228279}" destId="{6921A4A6-2E31-4E00-87B8-F9FF92E32385}" srcOrd="2" destOrd="0" presId="urn:microsoft.com/office/officeart/2018/5/layout/IconCircleLabelList"/>
    <dgm:cxn modelId="{A11A9E27-1293-46D7-84D8-B4B0F8679536}" type="presParOf" srcId="{63F93E96-1801-4AD9-B896-6FF6EE228279}" destId="{C0AFD7ED-7EA4-4F7B-9F57-8E3622F21CD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C2045-19E5-4586-8A82-0ED5BA73E61C}">
      <dsp:nvSpPr>
        <dsp:cNvPr id="0" name=""/>
        <dsp:cNvSpPr/>
      </dsp:nvSpPr>
      <dsp:spPr>
        <a:xfrm>
          <a:off x="494099" y="1235969"/>
          <a:ext cx="1303875" cy="130387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752F1E-D28D-45DC-8754-597002C8C39B}">
      <dsp:nvSpPr>
        <dsp:cNvPr id="0" name=""/>
        <dsp:cNvSpPr/>
      </dsp:nvSpPr>
      <dsp:spPr>
        <a:xfrm>
          <a:off x="771974" y="1513844"/>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6BA5DE-E17F-4226-899C-67B474FE383C}">
      <dsp:nvSpPr>
        <dsp:cNvPr id="0" name=""/>
        <dsp:cNvSpPr/>
      </dsp:nvSpPr>
      <dsp:spPr>
        <a:xfrm>
          <a:off x="77287" y="2945969"/>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Thinking</a:t>
          </a:r>
        </a:p>
      </dsp:txBody>
      <dsp:txXfrm>
        <a:off x="77287" y="2945969"/>
        <a:ext cx="2137500" cy="720000"/>
      </dsp:txXfrm>
    </dsp:sp>
    <dsp:sp modelId="{64207C47-3A14-45CE-AEBB-950AA7CB587D}">
      <dsp:nvSpPr>
        <dsp:cNvPr id="0" name=""/>
        <dsp:cNvSpPr/>
      </dsp:nvSpPr>
      <dsp:spPr>
        <a:xfrm>
          <a:off x="3005662" y="1235969"/>
          <a:ext cx="1303875" cy="130387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1D6C1E-CBFF-474F-8D9C-E7009CFCAC74}">
      <dsp:nvSpPr>
        <dsp:cNvPr id="0" name=""/>
        <dsp:cNvSpPr/>
      </dsp:nvSpPr>
      <dsp:spPr>
        <a:xfrm>
          <a:off x="3283537" y="1513844"/>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D43D9-B46C-4A8E-8FA0-7728BC4D62CD}">
      <dsp:nvSpPr>
        <dsp:cNvPr id="0" name=""/>
        <dsp:cNvSpPr/>
      </dsp:nvSpPr>
      <dsp:spPr>
        <a:xfrm>
          <a:off x="2588849" y="2945969"/>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Techstack </a:t>
          </a:r>
        </a:p>
        <a:p>
          <a:pPr marL="0" lvl="0" indent="0" algn="ctr" defTabSz="844550">
            <a:lnSpc>
              <a:spcPct val="100000"/>
            </a:lnSpc>
            <a:spcBef>
              <a:spcPct val="0"/>
            </a:spcBef>
            <a:spcAft>
              <a:spcPct val="35000"/>
            </a:spcAft>
            <a:buNone/>
            <a:defRPr cap="all"/>
          </a:pPr>
          <a:r>
            <a:rPr lang="en-US" sz="1900" kern="1200" dirty="0"/>
            <a:t>MS-Excel</a:t>
          </a:r>
        </a:p>
      </dsp:txBody>
      <dsp:txXfrm>
        <a:off x="2588849" y="2945969"/>
        <a:ext cx="2137500" cy="720000"/>
      </dsp:txXfrm>
    </dsp:sp>
    <dsp:sp modelId="{41A1C510-2DCF-44FA-87F3-8423FF19B3AE}">
      <dsp:nvSpPr>
        <dsp:cNvPr id="0" name=""/>
        <dsp:cNvSpPr/>
      </dsp:nvSpPr>
      <dsp:spPr>
        <a:xfrm>
          <a:off x="5517225" y="1235969"/>
          <a:ext cx="1303875" cy="130387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247F8-AB47-4E92-BDC5-412B72189390}">
      <dsp:nvSpPr>
        <dsp:cNvPr id="0" name=""/>
        <dsp:cNvSpPr/>
      </dsp:nvSpPr>
      <dsp:spPr>
        <a:xfrm>
          <a:off x="5795100" y="1513844"/>
          <a:ext cx="748125" cy="74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AFD7ED-7EA4-4F7B-9F57-8E3622F21CDA}">
      <dsp:nvSpPr>
        <dsp:cNvPr id="0" name=""/>
        <dsp:cNvSpPr/>
      </dsp:nvSpPr>
      <dsp:spPr>
        <a:xfrm>
          <a:off x="5100412" y="2945969"/>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Execution</a:t>
          </a:r>
        </a:p>
      </dsp:txBody>
      <dsp:txXfrm>
        <a:off x="5100412" y="2945969"/>
        <a:ext cx="21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9A7646-64A1-4BED-BA0B-77C27DE51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BEFC0-5AA8-4302-B8B2-9ACD77A2E1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2F98B-3DC8-431B-BBBF-B7C2B94E730B}" type="datetimeFigureOut">
              <a:rPr lang="en-US" smtClean="0"/>
              <a:t>1/4/2023</a:t>
            </a:fld>
            <a:endParaRPr lang="en-US" dirty="0"/>
          </a:p>
        </p:txBody>
      </p:sp>
      <p:sp>
        <p:nvSpPr>
          <p:cNvPr id="4" name="Footer Placeholder 3">
            <a:extLst>
              <a:ext uri="{FF2B5EF4-FFF2-40B4-BE49-F238E27FC236}">
                <a16:creationId xmlns:a16="http://schemas.microsoft.com/office/drawing/2014/main" id="{016656EA-4150-44D1-821F-53CA0DBA1A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6184F06-C917-4D16-B46F-633E54CA49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F4691-38BC-4357-BA2E-AC7731A10A45}" type="slidenum">
              <a:rPr lang="en-US" smtClean="0"/>
              <a:t>‹#›</a:t>
            </a:fld>
            <a:endParaRPr lang="en-US" dirty="0"/>
          </a:p>
        </p:txBody>
      </p:sp>
    </p:spTree>
    <p:extLst>
      <p:ext uri="{BB962C8B-B14F-4D97-AF65-F5344CB8AC3E}">
        <p14:creationId xmlns:p14="http://schemas.microsoft.com/office/powerpoint/2010/main" val="3290060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300D2-6E0D-49B5-9AB1-C6683F5C846D}" type="datetimeFigureOut">
              <a:rPr lang="en-US" smtClean="0"/>
              <a:t>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25FD9-6782-4777-BD37-B8EEBEF1E497}" type="slidenum">
              <a:rPr lang="en-US" smtClean="0"/>
              <a:t>‹#›</a:t>
            </a:fld>
            <a:endParaRPr lang="en-US" dirty="0"/>
          </a:p>
        </p:txBody>
      </p:sp>
    </p:spTree>
    <p:extLst>
      <p:ext uri="{BB962C8B-B14F-4D97-AF65-F5344CB8AC3E}">
        <p14:creationId xmlns:p14="http://schemas.microsoft.com/office/powerpoint/2010/main" val="372081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a:t>
            </a:fld>
            <a:endParaRPr lang="en-US" dirty="0"/>
          </a:p>
        </p:txBody>
      </p:sp>
    </p:spTree>
    <p:extLst>
      <p:ext uri="{BB962C8B-B14F-4D97-AF65-F5344CB8AC3E}">
        <p14:creationId xmlns:p14="http://schemas.microsoft.com/office/powerpoint/2010/main" val="279383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a:t>
            </a:fld>
            <a:endParaRPr lang="en-US" dirty="0"/>
          </a:p>
        </p:txBody>
      </p:sp>
    </p:spTree>
    <p:extLst>
      <p:ext uri="{BB962C8B-B14F-4D97-AF65-F5344CB8AC3E}">
        <p14:creationId xmlns:p14="http://schemas.microsoft.com/office/powerpoint/2010/main" val="74288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11</a:t>
            </a:fld>
            <a:endParaRPr lang="en-US" dirty="0"/>
          </a:p>
        </p:txBody>
      </p:sp>
    </p:spTree>
    <p:extLst>
      <p:ext uri="{BB962C8B-B14F-4D97-AF65-F5344CB8AC3E}">
        <p14:creationId xmlns:p14="http://schemas.microsoft.com/office/powerpoint/2010/main" val="2822790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466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397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19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179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66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1/4/2023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3777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1/4/2023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466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1/4/2023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204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49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906981"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1/4/2023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Content Placeholder 2">
            <a:extLst>
              <a:ext uri="{FF2B5EF4-FFF2-40B4-BE49-F238E27FC236}">
                <a16:creationId xmlns:a16="http://schemas.microsoft.com/office/drawing/2014/main" id="{87B0DF2F-DAFD-4616-9E25-0C28D75BF306}"/>
              </a:ext>
            </a:extLst>
          </p:cNvPr>
          <p:cNvSpPr>
            <a:spLocks noGrp="1"/>
          </p:cNvSpPr>
          <p:nvPr>
            <p:ph idx="13"/>
          </p:nvPr>
        </p:nvSpPr>
        <p:spPr>
          <a:xfrm>
            <a:off x="6491805"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336DA0F9-D851-437C-A45B-EC125A3D3DB3}"/>
              </a:ext>
            </a:extLst>
          </p:cNvPr>
          <p:cNvSpPr>
            <a:spLocks noGrp="1"/>
          </p:cNvSpPr>
          <p:nvPr>
            <p:ph idx="14"/>
          </p:nvPr>
        </p:nvSpPr>
        <p:spPr>
          <a:xfrm>
            <a:off x="9076629"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0FF0BA98-3AB4-4D88-B1C2-6279BCACFAD9}"/>
              </a:ext>
            </a:extLst>
          </p:cNvPr>
          <p:cNvSpPr>
            <a:spLocks noGrp="1"/>
          </p:cNvSpPr>
          <p:nvPr>
            <p:ph type="body" sz="quarter" idx="15"/>
          </p:nvPr>
        </p:nvSpPr>
        <p:spPr>
          <a:xfrm>
            <a:off x="3887792" y="3971924"/>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5">
            <a:extLst>
              <a:ext uri="{FF2B5EF4-FFF2-40B4-BE49-F238E27FC236}">
                <a16:creationId xmlns:a16="http://schemas.microsoft.com/office/drawing/2014/main" id="{D9DEF72B-B924-4A0D-8C83-3B370632C0D3}"/>
              </a:ext>
            </a:extLst>
          </p:cNvPr>
          <p:cNvSpPr>
            <a:spLocks noGrp="1"/>
          </p:cNvSpPr>
          <p:nvPr>
            <p:ph type="body" sz="quarter" idx="16"/>
          </p:nvPr>
        </p:nvSpPr>
        <p:spPr>
          <a:xfrm>
            <a:off x="6472616" y="3971925"/>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E9D30C54-E9E8-4300-8DA4-352DB3A71A4F}"/>
              </a:ext>
            </a:extLst>
          </p:cNvPr>
          <p:cNvSpPr>
            <a:spLocks noGrp="1"/>
          </p:cNvSpPr>
          <p:nvPr>
            <p:ph type="body" sz="quarter" idx="17"/>
          </p:nvPr>
        </p:nvSpPr>
        <p:spPr>
          <a:xfrm>
            <a:off x="9070240" y="3971924"/>
            <a:ext cx="2458230"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08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1/4/2023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941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1/4/2023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59396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image" Target="../media/image3.jpg"/><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825DCECF-643C-45D3-AB31-6ECB2534409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0"/>
            <a:ext cx="12188932" cy="6856274"/>
          </a:xfrm>
          <a:prstGeom prst="rect">
            <a:avLst/>
          </a:prstGeom>
        </p:spPr>
      </p:pic>
      <p:pic>
        <p:nvPicPr>
          <p:cNvPr id="8" name="Picture 7" descr="People on tables">
            <a:extLst>
              <a:ext uri="{FF2B5EF4-FFF2-40B4-BE49-F238E27FC236}">
                <a16:creationId xmlns:a16="http://schemas.microsoft.com/office/drawing/2014/main" id="{34DC81D5-4AE1-413F-B1E3-EDAA06CD5721}"/>
              </a:ext>
            </a:extLst>
          </p:cNvPr>
          <p:cNvPicPr>
            <a:picLocks noChangeAspect="1"/>
          </p:cNvPicPr>
          <p:nvPr/>
        </p:nvPicPr>
        <p:blipFill>
          <a:blip r:embed="rId5"/>
          <a:srcRect l="11" r="11"/>
          <a:stretch/>
        </p:blipFill>
        <p:spPr>
          <a:xfrm>
            <a:off x="20" y="1"/>
            <a:ext cx="12188932" cy="6858000"/>
          </a:xfrm>
          <a:prstGeom prst="rect">
            <a:avLst/>
          </a:prstGeom>
        </p:spPr>
      </p:pic>
      <p:sp useBgFill="1">
        <p:nvSpPr>
          <p:cNvPr id="10" name="Rectangle 9">
            <a:extLst>
              <a:ext uri="{FF2B5EF4-FFF2-40B4-BE49-F238E27FC236}">
                <a16:creationId xmlns:a16="http://schemas.microsoft.com/office/drawing/2014/main" id="{8869841E-71E7-4F51-8E6F-5E8A5E375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3A2E0DA-DA21-447D-AD1F-3DB915DD051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863"/>
            <a:ext cx="12188932" cy="6856274"/>
          </a:xfrm>
          <a:prstGeom prst="rect">
            <a:avLst/>
          </a:prstGeom>
        </p:spPr>
      </p:pic>
      <p:sp>
        <p:nvSpPr>
          <p:cNvPr id="12" name="Rectangle 11">
            <a:extLst>
              <a:ext uri="{FF2B5EF4-FFF2-40B4-BE49-F238E27FC236}">
                <a16:creationId xmlns:a16="http://schemas.microsoft.com/office/drawing/2014/main" id="{594B067E-A161-4B29-A8FA-FEEB1944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6CA50C-1A88-4B3F-A34F-FE199F4205A2}"/>
              </a:ext>
            </a:extLst>
          </p:cNvPr>
          <p:cNvSpPr>
            <a:spLocks noGrp="1"/>
          </p:cNvSpPr>
          <p:nvPr>
            <p:ph type="ctrTitle"/>
          </p:nvPr>
        </p:nvSpPr>
        <p:spPr>
          <a:xfrm>
            <a:off x="202131" y="1298448"/>
            <a:ext cx="4126406" cy="3255264"/>
          </a:xfrm>
        </p:spPr>
        <p:txBody>
          <a:bodyPr>
            <a:normAutofit fontScale="90000"/>
          </a:bodyPr>
          <a:lstStyle/>
          <a:p>
            <a:pPr algn="ctr"/>
            <a:r>
              <a:rPr lang="en-IN" sz="6600" b="1" dirty="0">
                <a:solidFill>
                  <a:schemeClr val="tx1"/>
                </a:solidFill>
                <a:latin typeface="Algerian" panose="04020705040A02060702" pitchFamily="82" charset="0"/>
              </a:rPr>
              <a:t>Hiring Process Analytics</a:t>
            </a:r>
            <a:endParaRPr lang="en-US" sz="6600" b="1" dirty="0">
              <a:solidFill>
                <a:schemeClr val="tx1"/>
              </a:solidFill>
              <a:latin typeface="Algerian" panose="04020705040A02060702" pitchFamily="82" charset="0"/>
            </a:endParaRPr>
          </a:p>
        </p:txBody>
      </p:sp>
      <p:sp>
        <p:nvSpPr>
          <p:cNvPr id="3" name="Subtitle 2">
            <a:extLst>
              <a:ext uri="{FF2B5EF4-FFF2-40B4-BE49-F238E27FC236}">
                <a16:creationId xmlns:a16="http://schemas.microsoft.com/office/drawing/2014/main" id="{C9CC2D51-705E-403A-AC0E-9157DC5513A8}"/>
              </a:ext>
            </a:extLst>
          </p:cNvPr>
          <p:cNvSpPr>
            <a:spLocks noGrp="1"/>
          </p:cNvSpPr>
          <p:nvPr>
            <p:ph type="subTitle" idx="1"/>
          </p:nvPr>
        </p:nvSpPr>
        <p:spPr>
          <a:xfrm>
            <a:off x="336884" y="4670246"/>
            <a:ext cx="3991653" cy="914400"/>
          </a:xfrm>
        </p:spPr>
        <p:txBody>
          <a:bodyPr>
            <a:normAutofit/>
          </a:bodyPr>
          <a:lstStyle/>
          <a:p>
            <a:pPr algn="ctr"/>
            <a:r>
              <a:rPr lang="en-US" b="1" u="sng" dirty="0">
                <a:solidFill>
                  <a:schemeClr val="tx1"/>
                </a:solidFill>
              </a:rPr>
              <a:t>Ayush Saxena</a:t>
            </a:r>
          </a:p>
        </p:txBody>
      </p:sp>
      <p:sp>
        <p:nvSpPr>
          <p:cNvPr id="14" name="Rectangle 13">
            <a:extLst>
              <a:ext uri="{FF2B5EF4-FFF2-40B4-BE49-F238E27FC236}">
                <a16:creationId xmlns:a16="http://schemas.microsoft.com/office/drawing/2014/main" id="{C20C741F-0826-4AB6-A92E-AB4EB5021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5828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 on tables">
            <a:extLst>
              <a:ext uri="{FF2B5EF4-FFF2-40B4-BE49-F238E27FC236}">
                <a16:creationId xmlns:a16="http://schemas.microsoft.com/office/drawing/2014/main" id="{F8ABF1AC-7A8E-494C-B6AF-B16558F60547}"/>
              </a:ext>
            </a:extLst>
          </p:cNvPr>
          <p:cNvPicPr>
            <a:picLocks noChangeAspect="1"/>
          </p:cNvPicPr>
          <p:nvPr/>
        </p:nvPicPr>
        <p:blipFill>
          <a:blip r:embed="rId2"/>
          <a:srcRect l="11" r="11"/>
          <a:stretch/>
        </p:blipFill>
        <p:spPr>
          <a:xfrm>
            <a:off x="20" y="1"/>
            <a:ext cx="12188932" cy="6858000"/>
          </a:xfrm>
          <a:prstGeom prst="rect">
            <a:avLst/>
          </a:prstGeom>
        </p:spPr>
      </p:pic>
      <p:sp>
        <p:nvSpPr>
          <p:cNvPr id="2" name="Title 1">
            <a:extLst>
              <a:ext uri="{FF2B5EF4-FFF2-40B4-BE49-F238E27FC236}">
                <a16:creationId xmlns:a16="http://schemas.microsoft.com/office/drawing/2014/main" id="{52B2D798-032D-410F-AF96-9B213FC2E36E}"/>
              </a:ext>
            </a:extLst>
          </p:cNvPr>
          <p:cNvSpPr>
            <a:spLocks noGrp="1"/>
          </p:cNvSpPr>
          <p:nvPr>
            <p:ph type="title"/>
          </p:nvPr>
        </p:nvSpPr>
        <p:spPr>
          <a:xfrm>
            <a:off x="252919" y="1123837"/>
            <a:ext cx="10575502" cy="4601183"/>
          </a:xfrm>
        </p:spPr>
        <p:txBody>
          <a:bodyPr>
            <a:normAutofit/>
          </a:bodyPr>
          <a:lstStyle/>
          <a:p>
            <a:r>
              <a:rPr lang="en-US" sz="4800" b="1" dirty="0">
                <a:solidFill>
                  <a:schemeClr val="tx1"/>
                </a:solidFill>
                <a:latin typeface="Algerian" panose="04020705040A02060702" pitchFamily="82" charset="0"/>
              </a:rPr>
              <a:t>Results:-</a:t>
            </a:r>
            <a:br>
              <a:rPr lang="en-US" sz="4800" b="1" dirty="0">
                <a:solidFill>
                  <a:schemeClr val="tx1"/>
                </a:solidFill>
              </a:rPr>
            </a:br>
            <a:br>
              <a:rPr lang="en-US" sz="4800" b="1" dirty="0">
                <a:solidFill>
                  <a:schemeClr val="tx1"/>
                </a:solidFill>
              </a:rPr>
            </a:br>
            <a:r>
              <a:rPr lang="en-US" dirty="0">
                <a:solidFill>
                  <a:schemeClr val="tx1"/>
                </a:solidFill>
              </a:rPr>
              <a:t>As a result, we have successfully extracted meaningful data and some of the important questions and graphs, This project helped me a lot to enhance my excel knowledge and implementation of various graphs on data.</a:t>
            </a:r>
            <a:endParaRPr lang="en-IN" dirty="0">
              <a:solidFill>
                <a:schemeClr val="tx1"/>
              </a:solidFill>
            </a:endParaRPr>
          </a:p>
        </p:txBody>
      </p:sp>
    </p:spTree>
    <p:extLst>
      <p:ext uri="{BB962C8B-B14F-4D97-AF65-F5344CB8AC3E}">
        <p14:creationId xmlns:p14="http://schemas.microsoft.com/office/powerpoint/2010/main" val="208077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People on tables">
            <a:extLst>
              <a:ext uri="{FF2B5EF4-FFF2-40B4-BE49-F238E27FC236}">
                <a16:creationId xmlns:a16="http://schemas.microsoft.com/office/drawing/2014/main" id="{7308505D-E4B9-445D-A8DA-CF14D9B7BBF4}"/>
              </a:ext>
            </a:extLst>
          </p:cNvPr>
          <p:cNvPicPr>
            <a:picLocks noChangeAspect="1"/>
          </p:cNvPicPr>
          <p:nvPr/>
        </p:nvPicPr>
        <p:blipFill>
          <a:blip r:embed="rId3"/>
          <a:srcRect l="11" r="11"/>
          <a:stretch/>
        </p:blipFill>
        <p:spPr>
          <a:xfrm>
            <a:off x="20" y="1"/>
            <a:ext cx="12188932" cy="6858000"/>
          </a:xfrm>
          <a:prstGeom prst="rect">
            <a:avLst/>
          </a:prstGeom>
        </p:spPr>
      </p:pic>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ople on tables">
            <a:extLst>
              <a:ext uri="{FF2B5EF4-FFF2-40B4-BE49-F238E27FC236}">
                <a16:creationId xmlns:a16="http://schemas.microsoft.com/office/drawing/2014/main" id="{BC829010-59E7-4B6E-AE76-EEE7D0ED0D81}"/>
              </a:ext>
            </a:extLst>
          </p:cNvPr>
          <p:cNvPicPr>
            <a:picLocks noChangeAspect="1"/>
          </p:cNvPicPr>
          <p:nvPr/>
        </p:nvPicPr>
        <p:blipFill>
          <a:blip r:embed="rId3"/>
          <a:srcRect/>
          <a:stretch/>
        </p:blipFill>
        <p:spPr>
          <a:xfrm>
            <a:off x="20" y="736"/>
            <a:ext cx="12188932" cy="6856526"/>
          </a:xfrm>
          <a:prstGeom prst="rect">
            <a:avLst/>
          </a:prstGeom>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3299F-3E8A-4BF7-9C3D-B9F22CF94C4E}"/>
              </a:ext>
            </a:extLst>
          </p:cNvPr>
          <p:cNvSpPr>
            <a:spLocks noGrp="1"/>
          </p:cNvSpPr>
          <p:nvPr>
            <p:ph type="ctrTitle"/>
          </p:nvPr>
        </p:nvSpPr>
        <p:spPr>
          <a:xfrm>
            <a:off x="1069848" y="1298448"/>
            <a:ext cx="7315200" cy="2130552"/>
          </a:xfrm>
        </p:spPr>
        <p:txBody>
          <a:bodyPr>
            <a:normAutofit/>
          </a:bodyPr>
          <a:lstStyle/>
          <a:p>
            <a:r>
              <a:rPr lang="en-US" dirty="0">
                <a:solidFill>
                  <a:schemeClr val="tx1"/>
                </a:solidFill>
                <a:latin typeface="Algerian" panose="04020705040A02060702" pitchFamily="82" charset="0"/>
              </a:rPr>
              <a:t>Thank you</a:t>
            </a:r>
          </a:p>
        </p:txBody>
      </p:sp>
      <p:sp>
        <p:nvSpPr>
          <p:cNvPr id="3" name="Subtitle 2">
            <a:extLst>
              <a:ext uri="{FF2B5EF4-FFF2-40B4-BE49-F238E27FC236}">
                <a16:creationId xmlns:a16="http://schemas.microsoft.com/office/drawing/2014/main" id="{EF6083A9-53C1-4358-80D7-727411C121D9}"/>
              </a:ext>
            </a:extLst>
          </p:cNvPr>
          <p:cNvSpPr>
            <a:spLocks noGrp="1"/>
          </p:cNvSpPr>
          <p:nvPr>
            <p:ph type="subTitle" idx="1"/>
          </p:nvPr>
        </p:nvSpPr>
        <p:spPr>
          <a:xfrm>
            <a:off x="1100015" y="3454094"/>
            <a:ext cx="7315200" cy="2130552"/>
          </a:xfrm>
        </p:spPr>
        <p:txBody>
          <a:bodyPr>
            <a:normAutofit/>
          </a:bodyPr>
          <a:lstStyle/>
          <a:p>
            <a:r>
              <a:rPr lang="en-US" b="1" dirty="0">
                <a:solidFill>
                  <a:schemeClr val="tx1"/>
                </a:solidFill>
              </a:rPr>
              <a:t>Ayush Saxena</a:t>
            </a:r>
          </a:p>
          <a:p>
            <a:r>
              <a:rPr lang="en-US" b="1" dirty="0">
                <a:solidFill>
                  <a:schemeClr val="tx1"/>
                </a:solidFill>
              </a:rPr>
              <a:t>ayushsaxenamasai@gmail.com</a:t>
            </a:r>
            <a:endParaRPr lang="en-US" dirty="0">
              <a:solidFill>
                <a:schemeClr val="tx1"/>
              </a:solidFill>
            </a:endParaRPr>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816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6E5EADF0-F5B9-4417-A0B7-A4C0F05C371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0" y="0"/>
            <a:ext cx="12188932" cy="6856274"/>
          </a:xfrm>
          <a:prstGeom prst="rect">
            <a:avLst/>
          </a:prstGeom>
        </p:spPr>
      </p:pic>
      <p:sp>
        <p:nvSpPr>
          <p:cNvPr id="2" name="Title 1">
            <a:extLst>
              <a:ext uri="{FF2B5EF4-FFF2-40B4-BE49-F238E27FC236}">
                <a16:creationId xmlns:a16="http://schemas.microsoft.com/office/drawing/2014/main" id="{E10EFD39-5147-4C6F-ABF3-AA994005EEBE}"/>
              </a:ext>
            </a:extLst>
          </p:cNvPr>
          <p:cNvSpPr>
            <a:spLocks noGrp="1"/>
          </p:cNvSpPr>
          <p:nvPr>
            <p:ph type="title"/>
          </p:nvPr>
        </p:nvSpPr>
        <p:spPr>
          <a:xfrm>
            <a:off x="252918" y="5004619"/>
            <a:ext cx="10120114" cy="720401"/>
          </a:xfrm>
        </p:spPr>
        <p:txBody>
          <a:bodyPr>
            <a:normAutofit fontScale="90000"/>
          </a:bodyPr>
          <a:lstStyle/>
          <a:p>
            <a:r>
              <a:rPr lang="en-US" sz="4400" b="1" u="sng" dirty="0">
                <a:solidFill>
                  <a:schemeClr val="tx1"/>
                </a:solidFill>
                <a:latin typeface="Algerian" panose="04020705040A02060702" pitchFamily="82" charset="0"/>
              </a:rPr>
              <a:t>OUTLINE</a:t>
            </a:r>
            <a:r>
              <a:rPr lang="en-US" sz="4400" b="1" dirty="0">
                <a:solidFill>
                  <a:schemeClr val="tx1"/>
                </a:solidFill>
              </a:rPr>
              <a:t>:-</a:t>
            </a:r>
            <a:br>
              <a:rPr lang="en-US" b="1" dirty="0">
                <a:solidFill>
                  <a:schemeClr val="tx1"/>
                </a:solidFill>
              </a:rPr>
            </a:br>
            <a:r>
              <a:rPr lang="en-US" sz="1800" b="1" dirty="0">
                <a:solidFill>
                  <a:schemeClr val="tx1"/>
                </a:solidFill>
              </a:rPr>
              <a:t>Project Description and Approach</a:t>
            </a:r>
            <a:br>
              <a:rPr lang="en-US" sz="1800" b="1" dirty="0">
                <a:solidFill>
                  <a:schemeClr val="tx1"/>
                </a:solidFill>
              </a:rPr>
            </a:br>
            <a:br>
              <a:rPr lang="en-US" sz="1800" b="1" dirty="0">
                <a:solidFill>
                  <a:schemeClr val="tx1"/>
                </a:solidFill>
              </a:rPr>
            </a:br>
            <a:br>
              <a:rPr lang="en-US" sz="1800" b="1" dirty="0">
                <a:solidFill>
                  <a:schemeClr val="tx1"/>
                </a:solidFill>
              </a:rPr>
            </a:br>
            <a:r>
              <a:rPr lang="en-US" sz="1800" b="1" dirty="0">
                <a:solidFill>
                  <a:schemeClr val="tx1"/>
                </a:solidFill>
              </a:rPr>
              <a:t>Planning to design the case study</a:t>
            </a:r>
            <a:br>
              <a:rPr lang="en-US" sz="1800" b="1" dirty="0">
                <a:solidFill>
                  <a:schemeClr val="tx1"/>
                </a:solidFill>
              </a:rPr>
            </a:br>
            <a:br>
              <a:rPr lang="en-US" sz="1800" b="1" dirty="0">
                <a:solidFill>
                  <a:schemeClr val="tx1"/>
                </a:solidFill>
              </a:rPr>
            </a:br>
            <a:br>
              <a:rPr lang="en-US" sz="1800" b="1" dirty="0">
                <a:solidFill>
                  <a:schemeClr val="tx1"/>
                </a:solidFill>
              </a:rPr>
            </a:br>
            <a:r>
              <a:rPr lang="en-US" sz="1800" b="1" i="0" dirty="0">
                <a:solidFill>
                  <a:schemeClr val="tx1"/>
                </a:solidFill>
                <a:effectLst/>
                <a:latin typeface="Nunito"/>
              </a:rPr>
              <a:t>How many males and females are Hired?</a:t>
            </a:r>
            <a:br>
              <a:rPr lang="en-US" sz="1800" b="1" i="0" dirty="0">
                <a:solidFill>
                  <a:schemeClr val="tx1"/>
                </a:solidFill>
                <a:effectLst/>
                <a:latin typeface="Nunito"/>
              </a:rPr>
            </a:br>
            <a:br>
              <a:rPr lang="en-US" sz="1800" b="1" i="0" dirty="0">
                <a:solidFill>
                  <a:schemeClr val="tx1"/>
                </a:solidFill>
                <a:effectLst/>
                <a:latin typeface="Nunito"/>
              </a:rPr>
            </a:br>
            <a:br>
              <a:rPr lang="en-US" sz="1800" b="1" i="0" dirty="0">
                <a:solidFill>
                  <a:schemeClr val="tx1"/>
                </a:solidFill>
                <a:effectLst/>
                <a:latin typeface="Nunito"/>
              </a:rPr>
            </a:br>
            <a:r>
              <a:rPr lang="en-US" sz="1800" b="1" i="0" dirty="0">
                <a:solidFill>
                  <a:schemeClr val="tx1"/>
                </a:solidFill>
                <a:effectLst/>
                <a:latin typeface="Nunito"/>
              </a:rPr>
              <a:t>What is the average salary offered in this company?</a:t>
            </a:r>
            <a:br>
              <a:rPr lang="en-US" sz="1800" b="1" i="0" dirty="0">
                <a:solidFill>
                  <a:schemeClr val="tx1"/>
                </a:solidFill>
                <a:effectLst/>
                <a:latin typeface="Nunito"/>
              </a:rPr>
            </a:br>
            <a:br>
              <a:rPr lang="en-US" sz="1800" b="1" i="0" dirty="0">
                <a:solidFill>
                  <a:schemeClr val="tx1"/>
                </a:solidFill>
                <a:effectLst/>
                <a:latin typeface="Nunito"/>
              </a:rPr>
            </a:br>
            <a:br>
              <a:rPr lang="en-US" sz="1800" b="1" i="0" dirty="0">
                <a:solidFill>
                  <a:schemeClr val="tx1"/>
                </a:solidFill>
                <a:effectLst/>
                <a:latin typeface="Nunito"/>
              </a:rPr>
            </a:br>
            <a:r>
              <a:rPr lang="en-US" sz="1800" b="1" i="0" dirty="0">
                <a:solidFill>
                  <a:schemeClr val="tx1"/>
                </a:solidFill>
                <a:effectLst/>
                <a:latin typeface="Nunito"/>
              </a:rPr>
              <a:t>Draw the class intervals for salary in the company.</a:t>
            </a:r>
            <a:br>
              <a:rPr lang="en-US" sz="1800" b="1" i="0" dirty="0">
                <a:solidFill>
                  <a:schemeClr val="tx1"/>
                </a:solidFill>
                <a:effectLst/>
                <a:latin typeface="Nunito"/>
              </a:rPr>
            </a:br>
            <a:br>
              <a:rPr lang="en-US" sz="1800" b="1" i="0" dirty="0">
                <a:solidFill>
                  <a:schemeClr val="tx1"/>
                </a:solidFill>
                <a:effectLst/>
                <a:latin typeface="Nunito"/>
              </a:rPr>
            </a:br>
            <a:br>
              <a:rPr lang="en-US" sz="1800" b="1" i="0" dirty="0">
                <a:solidFill>
                  <a:schemeClr val="tx1"/>
                </a:solidFill>
                <a:effectLst/>
                <a:latin typeface="Nunito"/>
              </a:rPr>
            </a:br>
            <a:r>
              <a:rPr lang="en-US" sz="1800" b="1" i="0" dirty="0">
                <a:solidFill>
                  <a:schemeClr val="tx1"/>
                </a:solidFill>
                <a:effectLst/>
                <a:latin typeface="Nunito"/>
              </a:rPr>
              <a:t>Draw Pie Chart / Bar Graph ( or any other graph ) to show t</a:t>
            </a:r>
            <a:r>
              <a:rPr lang="en-US" sz="1800" b="1" dirty="0">
                <a:solidFill>
                  <a:schemeClr val="tx1"/>
                </a:solidFill>
                <a:latin typeface="Nunito"/>
              </a:rPr>
              <a:t>h</a:t>
            </a:r>
            <a:r>
              <a:rPr lang="en-US" sz="1800" b="1" i="0" dirty="0">
                <a:solidFill>
                  <a:schemeClr val="tx1"/>
                </a:solidFill>
                <a:effectLst/>
                <a:latin typeface="Nunito"/>
              </a:rPr>
              <a:t>e proportion of people working in different departments.</a:t>
            </a:r>
            <a:br>
              <a:rPr lang="en-US" sz="1800" b="1" i="0" dirty="0">
                <a:solidFill>
                  <a:schemeClr val="tx1"/>
                </a:solidFill>
                <a:effectLst/>
                <a:latin typeface="Nunito"/>
              </a:rPr>
            </a:br>
            <a:br>
              <a:rPr lang="en-US" sz="1800" b="1" i="0" dirty="0">
                <a:solidFill>
                  <a:schemeClr val="tx1"/>
                </a:solidFill>
                <a:effectLst/>
                <a:latin typeface="Nunito"/>
              </a:rPr>
            </a:br>
            <a:br>
              <a:rPr lang="en-US" sz="1800" b="1" i="0" dirty="0">
                <a:solidFill>
                  <a:schemeClr val="tx1"/>
                </a:solidFill>
                <a:effectLst/>
                <a:latin typeface="Nunito"/>
              </a:rPr>
            </a:br>
            <a:r>
              <a:rPr lang="en-US" sz="1800" b="1" i="0" dirty="0">
                <a:solidFill>
                  <a:schemeClr val="tx1"/>
                </a:solidFill>
                <a:effectLst/>
                <a:latin typeface="Nunito"/>
              </a:rPr>
              <a:t>Represent different post tiers using a chart/graph.</a:t>
            </a:r>
            <a:br>
              <a:rPr lang="en-US" sz="1800" b="1" i="0" dirty="0">
                <a:solidFill>
                  <a:schemeClr val="tx1"/>
                </a:solidFill>
                <a:effectLst/>
                <a:latin typeface="Nunito"/>
              </a:rPr>
            </a:br>
            <a:br>
              <a:rPr lang="en-US" sz="1800" b="1" i="0" dirty="0">
                <a:solidFill>
                  <a:schemeClr val="tx1"/>
                </a:solidFill>
                <a:effectLst/>
                <a:latin typeface="Nunito"/>
              </a:rPr>
            </a:br>
            <a:br>
              <a:rPr lang="en-US" sz="1800" b="1" i="0" dirty="0">
                <a:solidFill>
                  <a:schemeClr val="tx1"/>
                </a:solidFill>
                <a:effectLst/>
                <a:latin typeface="Nunito"/>
              </a:rPr>
            </a:br>
            <a:r>
              <a:rPr lang="en-US" sz="1800" b="1" i="0" dirty="0">
                <a:solidFill>
                  <a:schemeClr val="tx1"/>
                </a:solidFill>
                <a:effectLst/>
                <a:latin typeface="Nunito"/>
              </a:rPr>
              <a:t>Results and Learnings</a:t>
            </a:r>
            <a:br>
              <a:rPr lang="en-US" sz="1800" b="1" i="0" dirty="0">
                <a:solidFill>
                  <a:schemeClr val="tx1"/>
                </a:solidFill>
                <a:effectLst/>
                <a:latin typeface="Nunito"/>
              </a:rPr>
            </a:br>
            <a:br>
              <a:rPr lang="en-US" sz="1800" b="1" i="0" dirty="0">
                <a:solidFill>
                  <a:schemeClr val="tx1"/>
                </a:solidFill>
                <a:effectLst/>
                <a:latin typeface="Nunito"/>
              </a:rPr>
            </a:br>
            <a:br>
              <a:rPr lang="en-US" sz="1800" b="1" i="0" dirty="0">
                <a:solidFill>
                  <a:schemeClr val="tx1"/>
                </a:solidFill>
                <a:effectLst/>
                <a:latin typeface="Nunito"/>
              </a:rPr>
            </a:br>
            <a:r>
              <a:rPr lang="en-US" sz="1800" b="1" i="0" dirty="0">
                <a:solidFill>
                  <a:schemeClr val="tx1"/>
                </a:solidFill>
                <a:effectLst/>
                <a:latin typeface="Nunito"/>
              </a:rPr>
              <a:t>Thank you</a:t>
            </a:r>
            <a:br>
              <a:rPr lang="en-US" sz="1800" b="1" i="0" dirty="0">
                <a:solidFill>
                  <a:schemeClr val="tx1"/>
                </a:solidFill>
                <a:effectLst/>
                <a:latin typeface="Nunito"/>
              </a:rPr>
            </a:br>
            <a:br>
              <a:rPr lang="en-US" sz="1600" b="0" i="0" dirty="0">
                <a:solidFill>
                  <a:schemeClr val="tx1"/>
                </a:solidFill>
                <a:effectLst/>
                <a:latin typeface="Nunito"/>
              </a:rPr>
            </a:br>
            <a:br>
              <a:rPr lang="en-US" sz="1600" b="0" i="0" dirty="0">
                <a:solidFill>
                  <a:schemeClr val="tx1"/>
                </a:solidFill>
                <a:effectLst/>
                <a:latin typeface="Nunito"/>
              </a:rPr>
            </a:br>
            <a:br>
              <a:rPr lang="en-US" sz="1600" b="0" i="0" dirty="0">
                <a:solidFill>
                  <a:schemeClr val="tx1"/>
                </a:solidFill>
                <a:effectLst/>
                <a:latin typeface="Nunito"/>
              </a:rPr>
            </a:br>
            <a:br>
              <a:rPr lang="en-US" sz="1600" b="0" i="0" dirty="0">
                <a:solidFill>
                  <a:schemeClr val="tx1"/>
                </a:solidFill>
                <a:effectLst/>
                <a:latin typeface="Nunito"/>
              </a:rPr>
            </a:br>
            <a:br>
              <a:rPr lang="en-US" sz="1600" b="0" i="0" dirty="0">
                <a:solidFill>
                  <a:schemeClr val="tx1"/>
                </a:solidFill>
                <a:effectLst/>
                <a:latin typeface="Nunito"/>
              </a:rPr>
            </a:br>
            <a:br>
              <a:rPr lang="en-US" sz="1600" b="0" i="0" dirty="0">
                <a:solidFill>
                  <a:schemeClr val="tx1"/>
                </a:solidFill>
                <a:effectLst/>
                <a:latin typeface="Nunito"/>
              </a:rPr>
            </a:br>
            <a:br>
              <a:rPr lang="en-US" sz="1600" b="0" i="0" dirty="0">
                <a:solidFill>
                  <a:schemeClr val="tx1"/>
                </a:solidFill>
                <a:effectLst/>
                <a:latin typeface="Nunito"/>
              </a:rPr>
            </a:br>
            <a:br>
              <a:rPr lang="en-US" sz="3600" b="0" i="0" dirty="0">
                <a:solidFill>
                  <a:schemeClr val="tx1"/>
                </a:solidFill>
                <a:effectLst/>
                <a:latin typeface="Nunito"/>
              </a:rPr>
            </a:br>
            <a:br>
              <a:rPr lang="en-US" dirty="0">
                <a:solidFill>
                  <a:schemeClr val="tx1"/>
                </a:solidFill>
              </a:rPr>
            </a:br>
            <a:br>
              <a:rPr lang="en-US" dirty="0">
                <a:solidFill>
                  <a:schemeClr val="tx1"/>
                </a:solidFill>
              </a:rPr>
            </a:br>
            <a:br>
              <a:rPr lang="en-US" b="1" dirty="0">
                <a:solidFill>
                  <a:schemeClr val="tx1"/>
                </a:solidFill>
              </a:rPr>
            </a:br>
            <a:br>
              <a:rPr lang="en-US" b="1" dirty="0">
                <a:solidFill>
                  <a:schemeClr val="tx1"/>
                </a:solidFill>
              </a:rPr>
            </a:br>
            <a:endParaRPr lang="en-IN" b="1" dirty="0">
              <a:solidFill>
                <a:schemeClr val="tx1"/>
              </a:solidFill>
            </a:endParaRPr>
          </a:p>
        </p:txBody>
      </p:sp>
    </p:spTree>
    <p:extLst>
      <p:ext uri="{BB962C8B-B14F-4D97-AF65-F5344CB8AC3E}">
        <p14:creationId xmlns:p14="http://schemas.microsoft.com/office/powerpoint/2010/main" val="3404008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C63C874B-5878-41EB-9361-8B0D8CDCC60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0" y="863"/>
            <a:ext cx="12188932" cy="6856274"/>
          </a:xfrm>
          <a:prstGeom prst="rect">
            <a:avLst/>
          </a:prstGeom>
        </p:spPr>
      </p:pic>
      <p:sp>
        <p:nvSpPr>
          <p:cNvPr id="2" name="Title 1">
            <a:extLst>
              <a:ext uri="{FF2B5EF4-FFF2-40B4-BE49-F238E27FC236}">
                <a16:creationId xmlns:a16="http://schemas.microsoft.com/office/drawing/2014/main" id="{45621B58-0E6D-4401-9EB4-B4CCE910DA7B}"/>
              </a:ext>
            </a:extLst>
          </p:cNvPr>
          <p:cNvSpPr>
            <a:spLocks noGrp="1"/>
          </p:cNvSpPr>
          <p:nvPr>
            <p:ph type="title"/>
          </p:nvPr>
        </p:nvSpPr>
        <p:spPr>
          <a:xfrm>
            <a:off x="0" y="1042219"/>
            <a:ext cx="3401961" cy="4375355"/>
          </a:xfrm>
        </p:spPr>
        <p:txBody>
          <a:bodyPr/>
          <a:lstStyle/>
          <a:p>
            <a:pPr algn="ctr"/>
            <a:br>
              <a:rPr lang="en-IN" u="sng" dirty="0">
                <a:latin typeface="Algerian" panose="04020705040A02060702" pitchFamily="82" charset="0"/>
              </a:rPr>
            </a:br>
            <a:r>
              <a:rPr lang="en-IN" sz="4000" b="1" i="0" u="sng" dirty="0">
                <a:solidFill>
                  <a:schemeClr val="tx1"/>
                </a:solidFill>
                <a:effectLst/>
                <a:latin typeface="Algerian" panose="04020705040A02060702" pitchFamily="82" charset="0"/>
              </a:rPr>
              <a:t>Project Description</a:t>
            </a:r>
            <a:br>
              <a:rPr lang="en-IN" sz="4000" b="1" i="0" u="sng" dirty="0">
                <a:solidFill>
                  <a:schemeClr val="tx1"/>
                </a:solidFill>
                <a:effectLst/>
                <a:latin typeface="Algerian" panose="04020705040A02060702" pitchFamily="82" charset="0"/>
              </a:rPr>
            </a:br>
            <a:br>
              <a:rPr lang="en-IN" sz="4000" b="1" i="0" u="sng" dirty="0">
                <a:solidFill>
                  <a:schemeClr val="tx1"/>
                </a:solidFill>
                <a:effectLst/>
                <a:latin typeface="Algerian" panose="04020705040A02060702" pitchFamily="82" charset="0"/>
              </a:rPr>
            </a:br>
            <a:r>
              <a:rPr lang="en-IN" sz="4000" b="1" i="0" u="sng" dirty="0">
                <a:solidFill>
                  <a:schemeClr val="tx1"/>
                </a:solidFill>
                <a:effectLst/>
                <a:latin typeface="Algerian" panose="04020705040A02060702" pitchFamily="82" charset="0"/>
              </a:rPr>
              <a:t>And</a:t>
            </a:r>
            <a:br>
              <a:rPr lang="en-IN" sz="4000" b="1" i="0" u="sng" dirty="0">
                <a:solidFill>
                  <a:schemeClr val="tx1"/>
                </a:solidFill>
                <a:effectLst/>
                <a:latin typeface="Algerian" panose="04020705040A02060702" pitchFamily="82" charset="0"/>
              </a:rPr>
            </a:br>
            <a:br>
              <a:rPr lang="en-IN" sz="4000" b="1" i="0" u="sng" dirty="0">
                <a:solidFill>
                  <a:schemeClr val="tx1"/>
                </a:solidFill>
                <a:effectLst/>
                <a:latin typeface="Algerian" panose="04020705040A02060702" pitchFamily="82" charset="0"/>
              </a:rPr>
            </a:br>
            <a:r>
              <a:rPr lang="en-IN" sz="4000" b="1" i="0" u="sng" dirty="0">
                <a:solidFill>
                  <a:schemeClr val="tx1"/>
                </a:solidFill>
                <a:effectLst/>
                <a:latin typeface="Algerian" panose="04020705040A02060702" pitchFamily="82" charset="0"/>
              </a:rPr>
              <a:t>Approach </a:t>
            </a:r>
            <a:endParaRPr lang="en-IN" sz="4000" u="sng" dirty="0">
              <a:solidFill>
                <a:schemeClr val="tx1"/>
              </a:solidFill>
              <a:latin typeface="Algerian" panose="04020705040A02060702" pitchFamily="82" charset="0"/>
            </a:endParaRPr>
          </a:p>
        </p:txBody>
      </p:sp>
      <p:sp>
        <p:nvSpPr>
          <p:cNvPr id="3" name="Rectangle 2" descr="Project Description - This is a project which is related to the Hiring process Analytics in this we will deal with xlsv format data in which their are application_id ,Interview Taken on, Status , event_name, Department, Post Name , Offered Salary columns are their&#10;&#10;&#10;">
            <a:extLst>
              <a:ext uri="{FF2B5EF4-FFF2-40B4-BE49-F238E27FC236}">
                <a16:creationId xmlns:a16="http://schemas.microsoft.com/office/drawing/2014/main" id="{A712EE36-65B0-44FE-AE10-4A7BD4F5C487}"/>
              </a:ext>
              <a:ext uri="{C183D7F6-B498-43B3-948B-1728B52AA6E4}">
                <adec:decorative xmlns:adec="http://schemas.microsoft.com/office/drawing/2017/decorative" val="0"/>
              </a:ext>
            </a:extLst>
          </p:cNvPr>
          <p:cNvSpPr/>
          <p:nvPr/>
        </p:nvSpPr>
        <p:spPr>
          <a:xfrm>
            <a:off x="4235116" y="818148"/>
            <a:ext cx="6949440" cy="2285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u="sng" dirty="0">
              <a:solidFill>
                <a:schemeClr val="tx1"/>
              </a:solidFill>
              <a:effectLst>
                <a:outerShdw blurRad="38100" dist="38100" dir="2700000" algn="tl">
                  <a:srgbClr val="000000">
                    <a:alpha val="43137"/>
                  </a:srgbClr>
                </a:outerShdw>
              </a:effectLst>
            </a:endParaRPr>
          </a:p>
          <a:p>
            <a:pPr algn="ctr"/>
            <a:r>
              <a:rPr lang="en-US" b="1" u="sng" dirty="0">
                <a:solidFill>
                  <a:schemeClr val="tx1"/>
                </a:solidFill>
                <a:effectLst>
                  <a:outerShdw blurRad="38100" dist="38100" dir="2700000" algn="tl">
                    <a:srgbClr val="000000">
                      <a:alpha val="43137"/>
                    </a:srgbClr>
                  </a:outerShdw>
                </a:effectLst>
              </a:rPr>
              <a:t>Project Description </a:t>
            </a:r>
            <a:r>
              <a:rPr lang="en-US" b="1" dirty="0">
                <a:solidFill>
                  <a:schemeClr val="tx1"/>
                </a:solidFill>
                <a:effectLst>
                  <a:outerShdw blurRad="38100" dist="38100" dir="2700000" algn="tl">
                    <a:srgbClr val="000000">
                      <a:alpha val="43137"/>
                    </a:srgbClr>
                  </a:outerShdw>
                </a:effectLst>
              </a:rPr>
              <a:t>– </a:t>
            </a:r>
          </a:p>
          <a:p>
            <a:pPr algn="ctr"/>
            <a:r>
              <a:rPr lang="en-US" dirty="0"/>
              <a:t>This is a project which is related to the Hiring Process Analytics in this we will deal with xlsv format data in which there are application_id, Interview Taken on, Status, event_name, Department, Post Name, and Offered Salary columns.</a:t>
            </a:r>
          </a:p>
          <a:p>
            <a:pPr algn="ctr"/>
            <a:endParaRPr lang="en-US" dirty="0"/>
          </a:p>
          <a:p>
            <a:pPr algn="ctr"/>
            <a:endParaRPr lang="en-US" dirty="0"/>
          </a:p>
        </p:txBody>
      </p:sp>
      <p:sp>
        <p:nvSpPr>
          <p:cNvPr id="4" name="Rectangle 3">
            <a:extLst>
              <a:ext uri="{FF2B5EF4-FFF2-40B4-BE49-F238E27FC236}">
                <a16:creationId xmlns:a16="http://schemas.microsoft.com/office/drawing/2014/main" id="{7A7CD398-AAD7-49B1-A476-0A5E843E7315}"/>
              </a:ext>
            </a:extLst>
          </p:cNvPr>
          <p:cNvSpPr/>
          <p:nvPr/>
        </p:nvSpPr>
        <p:spPr>
          <a:xfrm>
            <a:off x="4235116" y="3753853"/>
            <a:ext cx="694944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effectLst>
                  <a:outerShdw blurRad="38100" dist="38100" dir="2700000" algn="tl">
                    <a:srgbClr val="000000">
                      <a:alpha val="43137"/>
                    </a:srgbClr>
                  </a:outerShdw>
                </a:effectLst>
              </a:rPr>
              <a:t>Approach –</a:t>
            </a:r>
          </a:p>
          <a:p>
            <a:pPr algn="ctr"/>
            <a:r>
              <a:rPr lang="en-US" dirty="0"/>
              <a:t>I have gone through the data and analyzed the data then apply certain aggregation to it so that we can extract the meaningful insights of it as asked in the case study </a:t>
            </a:r>
            <a:endParaRPr lang="en-IN" dirty="0"/>
          </a:p>
        </p:txBody>
      </p:sp>
      <p:sp>
        <p:nvSpPr>
          <p:cNvPr id="6" name="Arrow: Right 5">
            <a:extLst>
              <a:ext uri="{FF2B5EF4-FFF2-40B4-BE49-F238E27FC236}">
                <a16:creationId xmlns:a16="http://schemas.microsoft.com/office/drawing/2014/main" id="{CBB88454-0C56-4BEF-9CDE-8F5ADD0041A2}"/>
              </a:ext>
            </a:extLst>
          </p:cNvPr>
          <p:cNvSpPr/>
          <p:nvPr/>
        </p:nvSpPr>
        <p:spPr>
          <a:xfrm>
            <a:off x="3401961" y="4729316"/>
            <a:ext cx="698091" cy="28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2F0FA380-3D3A-4689-8BF0-219FEE9F6F87}"/>
              </a:ext>
            </a:extLst>
          </p:cNvPr>
          <p:cNvSpPr/>
          <p:nvPr/>
        </p:nvSpPr>
        <p:spPr>
          <a:xfrm>
            <a:off x="3401961" y="2040556"/>
            <a:ext cx="698091" cy="28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15718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178560-78C9-4CB5-BE46-05302CDA8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ople on tables">
            <a:extLst>
              <a:ext uri="{FF2B5EF4-FFF2-40B4-BE49-F238E27FC236}">
                <a16:creationId xmlns:a16="http://schemas.microsoft.com/office/drawing/2014/main" id="{DC582F7A-0108-4267-A3E3-CA43CDA209C6}"/>
              </a:ext>
            </a:extLst>
          </p:cNvPr>
          <p:cNvPicPr>
            <a:picLocks noChangeAspect="1"/>
          </p:cNvPicPr>
          <p:nvPr/>
        </p:nvPicPr>
        <p:blipFill>
          <a:blip r:embed="rId3"/>
          <a:srcRect l="11" r="11"/>
          <a:stretch/>
        </p:blipFill>
        <p:spPr>
          <a:xfrm>
            <a:off x="20" y="1"/>
            <a:ext cx="12188932" cy="6858000"/>
          </a:xfrm>
          <a:prstGeom prst="rect">
            <a:avLst/>
          </a:prstGeom>
        </p:spPr>
      </p:pic>
      <p:sp>
        <p:nvSpPr>
          <p:cNvPr id="34" name="Rectangle 33">
            <a:extLst>
              <a:ext uri="{FF2B5EF4-FFF2-40B4-BE49-F238E27FC236}">
                <a16:creationId xmlns:a16="http://schemas.microsoft.com/office/drawing/2014/main" id="{69461EC9-A94F-4225-B526-5C862F340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492750-E12D-4995-ABCB-5BB846060890}"/>
              </a:ext>
            </a:extLst>
          </p:cNvPr>
          <p:cNvSpPr>
            <a:spLocks noGrp="1"/>
          </p:cNvSpPr>
          <p:nvPr>
            <p:ph type="title"/>
          </p:nvPr>
        </p:nvSpPr>
        <p:spPr>
          <a:xfrm>
            <a:off x="252919" y="1123837"/>
            <a:ext cx="2947482" cy="4601183"/>
          </a:xfrm>
        </p:spPr>
        <p:txBody>
          <a:bodyPr>
            <a:normAutofit/>
          </a:bodyPr>
          <a:lstStyle/>
          <a:p>
            <a:r>
              <a:rPr lang="en-US" b="1" u="sng" dirty="0">
                <a:solidFill>
                  <a:schemeClr val="tx1"/>
                </a:solidFill>
                <a:latin typeface="Algerian" panose="04020705040A02060702" pitchFamily="82" charset="0"/>
              </a:rPr>
              <a:t>Planning to design the case study</a:t>
            </a:r>
          </a:p>
        </p:txBody>
      </p:sp>
      <p:sp>
        <p:nvSpPr>
          <p:cNvPr id="36" name="Rectangle 35">
            <a:extLst>
              <a:ext uri="{FF2B5EF4-FFF2-40B4-BE49-F238E27FC236}">
                <a16:creationId xmlns:a16="http://schemas.microsoft.com/office/drawing/2014/main" id="{D87160F7-FCB2-48B7-8BB8-BEFF45F6B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E9282B84-621E-4580-80B7-222118AE4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descr="Icon SmartArt placeholder ">
            <a:extLst>
              <a:ext uri="{FF2B5EF4-FFF2-40B4-BE49-F238E27FC236}">
                <a16:creationId xmlns:a16="http://schemas.microsoft.com/office/drawing/2014/main" id="{F5DF3745-CCEE-4BD3-9E49-A25F9124ACF6}"/>
              </a:ext>
            </a:extLst>
          </p:cNvPr>
          <p:cNvGraphicFramePr>
            <a:graphicFrameLocks noGrp="1"/>
          </p:cNvGraphicFramePr>
          <p:nvPr>
            <p:ph idx="1"/>
            <p:extLst>
              <p:ext uri="{D42A27DB-BD31-4B8C-83A1-F6EECF244321}">
                <p14:modId xmlns:p14="http://schemas.microsoft.com/office/powerpoint/2010/main" val="1537200587"/>
              </p:ext>
            </p:extLst>
          </p:nvPr>
        </p:nvGraphicFramePr>
        <p:xfrm>
          <a:off x="3972128" y="971055"/>
          <a:ext cx="7315200" cy="4901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15916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eople on tables">
            <a:extLst>
              <a:ext uri="{FF2B5EF4-FFF2-40B4-BE49-F238E27FC236}">
                <a16:creationId xmlns:a16="http://schemas.microsoft.com/office/drawing/2014/main" id="{81200A1A-820B-4B51-A6EA-DBDD9CCC9105}"/>
              </a:ext>
            </a:extLst>
          </p:cNvPr>
          <p:cNvPicPr>
            <a:picLocks noChangeAspect="1"/>
          </p:cNvPicPr>
          <p:nvPr/>
        </p:nvPicPr>
        <p:blipFill>
          <a:blip r:embed="rId2"/>
          <a:srcRect l="11" r="11"/>
          <a:stretch/>
        </p:blipFill>
        <p:spPr>
          <a:xfrm>
            <a:off x="20" y="1"/>
            <a:ext cx="12188932" cy="6858000"/>
          </a:xfrm>
          <a:prstGeom prst="rect">
            <a:avLst/>
          </a:prstGeom>
        </p:spPr>
      </p:pic>
      <p:sp>
        <p:nvSpPr>
          <p:cNvPr id="2" name="Title 1">
            <a:extLst>
              <a:ext uri="{FF2B5EF4-FFF2-40B4-BE49-F238E27FC236}">
                <a16:creationId xmlns:a16="http://schemas.microsoft.com/office/drawing/2014/main" id="{469BA1EE-06C9-463F-9DD7-7DCAC919BC0F}"/>
              </a:ext>
            </a:extLst>
          </p:cNvPr>
          <p:cNvSpPr>
            <a:spLocks noGrp="1"/>
          </p:cNvSpPr>
          <p:nvPr>
            <p:ph type="title"/>
          </p:nvPr>
        </p:nvSpPr>
        <p:spPr>
          <a:xfrm>
            <a:off x="256031" y="581364"/>
            <a:ext cx="2834640" cy="2450594"/>
          </a:xfrm>
        </p:spPr>
        <p:txBody>
          <a:bodyPr>
            <a:normAutofit fontScale="90000"/>
          </a:bodyPr>
          <a:lstStyle/>
          <a:p>
            <a:r>
              <a:rPr lang="en-US" sz="2200" b="1" i="0" dirty="0">
                <a:solidFill>
                  <a:schemeClr val="tx1"/>
                </a:solidFill>
                <a:effectLst/>
                <a:latin typeface="Nunito"/>
              </a:rPr>
              <a:t>Hiring:</a:t>
            </a:r>
            <a:r>
              <a:rPr lang="en-US" sz="2200" b="0" i="0" dirty="0">
                <a:solidFill>
                  <a:schemeClr val="tx1"/>
                </a:solidFill>
                <a:effectLst/>
                <a:latin typeface="Nunito"/>
              </a:rPr>
              <a:t> The process of intaking people into an organization for different positions.</a:t>
            </a:r>
            <a:br>
              <a:rPr lang="en-US" sz="2200" b="0" i="0" dirty="0">
                <a:solidFill>
                  <a:schemeClr val="tx1"/>
                </a:solidFill>
                <a:effectLst/>
                <a:latin typeface="Nunito"/>
              </a:rPr>
            </a:br>
            <a:br>
              <a:rPr lang="en-US" sz="2200" b="0" i="0" dirty="0">
                <a:solidFill>
                  <a:schemeClr val="tx1"/>
                </a:solidFill>
                <a:effectLst/>
                <a:latin typeface="Nunito"/>
              </a:rPr>
            </a:br>
            <a:r>
              <a:rPr lang="en-US" sz="2200" b="1" i="0" dirty="0">
                <a:solidFill>
                  <a:schemeClr val="tx1"/>
                </a:solidFill>
                <a:effectLst/>
                <a:latin typeface="Nunito"/>
              </a:rPr>
              <a:t>Your task:</a:t>
            </a:r>
            <a:r>
              <a:rPr lang="en-US" sz="2200" b="0" i="0" dirty="0">
                <a:solidFill>
                  <a:schemeClr val="tx1"/>
                </a:solidFill>
                <a:effectLst/>
                <a:latin typeface="Nunito"/>
              </a:rPr>
              <a:t> </a:t>
            </a:r>
            <a:br>
              <a:rPr lang="en-US" sz="2200" b="0" i="0" dirty="0">
                <a:solidFill>
                  <a:schemeClr val="tx1"/>
                </a:solidFill>
                <a:effectLst/>
                <a:latin typeface="Nunito"/>
              </a:rPr>
            </a:br>
            <a:r>
              <a:rPr lang="en-US" sz="2200" b="0" i="0" dirty="0">
                <a:solidFill>
                  <a:schemeClr val="tx1"/>
                </a:solidFill>
                <a:effectLst/>
                <a:latin typeface="Nunito"/>
              </a:rPr>
              <a:t>How many males and females are Hired?</a:t>
            </a:r>
            <a:br>
              <a:rPr lang="en-US" b="0" i="0" dirty="0">
                <a:solidFill>
                  <a:srgbClr val="8492A6"/>
                </a:solidFill>
                <a:effectLst/>
                <a:latin typeface="Nunito"/>
              </a:rPr>
            </a:br>
            <a:endParaRPr lang="en-IN" dirty="0"/>
          </a:p>
        </p:txBody>
      </p:sp>
      <p:pic>
        <p:nvPicPr>
          <p:cNvPr id="6" name="Picture Placeholder 5">
            <a:extLst>
              <a:ext uri="{FF2B5EF4-FFF2-40B4-BE49-F238E27FC236}">
                <a16:creationId xmlns:a16="http://schemas.microsoft.com/office/drawing/2014/main" id="{88E51735-3403-462F-8678-6385E7B3D352}"/>
              </a:ext>
            </a:extLst>
          </p:cNvPr>
          <p:cNvPicPr>
            <a:picLocks noGrp="1" noChangeAspect="1"/>
          </p:cNvPicPr>
          <p:nvPr>
            <p:ph type="pic" idx="1"/>
          </p:nvPr>
        </p:nvPicPr>
        <p:blipFill rotWithShape="1">
          <a:blip r:embed="rId3"/>
          <a:srcRect l="7184" t="22389" r="1708" b="6264"/>
          <a:stretch/>
        </p:blipFill>
        <p:spPr>
          <a:xfrm>
            <a:off x="3557810" y="352286"/>
            <a:ext cx="8378158" cy="3012707"/>
          </a:xfrm>
        </p:spPr>
      </p:pic>
      <p:sp>
        <p:nvSpPr>
          <p:cNvPr id="4" name="Text Placeholder 3">
            <a:extLst>
              <a:ext uri="{FF2B5EF4-FFF2-40B4-BE49-F238E27FC236}">
                <a16:creationId xmlns:a16="http://schemas.microsoft.com/office/drawing/2014/main" id="{6295337A-A4FC-4665-BAC2-A0B2FE3A4451}"/>
              </a:ext>
            </a:extLst>
          </p:cNvPr>
          <p:cNvSpPr>
            <a:spLocks noGrp="1"/>
          </p:cNvSpPr>
          <p:nvPr>
            <p:ph type="body" sz="half" idx="2"/>
          </p:nvPr>
        </p:nvSpPr>
        <p:spPr>
          <a:xfrm>
            <a:off x="256031" y="3031958"/>
            <a:ext cx="3035809" cy="3473755"/>
          </a:xfrm>
        </p:spPr>
        <p:txBody>
          <a:bodyPr>
            <a:normAutofit fontScale="92500" lnSpcReduction="10000"/>
          </a:bodyPr>
          <a:lstStyle/>
          <a:p>
            <a:r>
              <a:rPr lang="en-US" sz="1700" u="sng" dirty="0">
                <a:solidFill>
                  <a:schemeClr val="tx1"/>
                </a:solidFill>
              </a:rPr>
              <a:t>To Count the males which are Hired</a:t>
            </a:r>
            <a:r>
              <a:rPr lang="en-US" sz="1700" dirty="0">
                <a:solidFill>
                  <a:schemeClr val="tx1"/>
                </a:solidFill>
              </a:rPr>
              <a:t>            </a:t>
            </a:r>
            <a:r>
              <a:rPr lang="en-IN" sz="1700" i="0" u="none" strike="noStrike" dirty="0">
                <a:solidFill>
                  <a:schemeClr val="tx1"/>
                </a:solidFill>
                <a:effectLst/>
                <a:latin typeface="Calibri" panose="020F0502020204030204" pitchFamily="34" charset="0"/>
              </a:rPr>
              <a:t>     </a:t>
            </a:r>
            <a:r>
              <a:rPr lang="en-IN" sz="1700" b="1" i="0" u="none" strike="noStrike" dirty="0">
                <a:solidFill>
                  <a:schemeClr val="tx1"/>
                </a:solidFill>
                <a:effectLst/>
                <a:latin typeface="Calibri" panose="020F0502020204030204" pitchFamily="34" charset="0"/>
              </a:rPr>
              <a:t>2563</a:t>
            </a:r>
            <a:r>
              <a:rPr lang="en-US" sz="1700" u="sng" dirty="0">
                <a:solidFill>
                  <a:schemeClr val="tx1"/>
                </a:solidFill>
              </a:rPr>
              <a:t> </a:t>
            </a:r>
            <a:r>
              <a:rPr lang="en-US" sz="1700" dirty="0">
                <a:solidFill>
                  <a:schemeClr val="tx1"/>
                </a:solidFill>
              </a:rPr>
              <a:t>=COUNTIFS(D1:D7169,D2,C1:C7169,C2)</a:t>
            </a:r>
          </a:p>
          <a:p>
            <a:r>
              <a:rPr lang="en-US" sz="1700" u="sng" dirty="0">
                <a:solidFill>
                  <a:schemeClr val="tx1"/>
                </a:solidFill>
              </a:rPr>
              <a:t>To Count the Females which are Hired</a:t>
            </a:r>
            <a:r>
              <a:rPr lang="en-US" sz="1700" dirty="0">
                <a:solidFill>
                  <a:schemeClr val="tx1"/>
                </a:solidFill>
              </a:rPr>
              <a:t>                  </a:t>
            </a:r>
            <a:r>
              <a:rPr lang="en-IN" sz="1700" b="1" i="0" u="none" strike="noStrike" dirty="0">
                <a:solidFill>
                  <a:schemeClr val="tx1"/>
                </a:solidFill>
                <a:effectLst/>
                <a:latin typeface="Calibri" panose="020F0502020204030204" pitchFamily="34" charset="0"/>
              </a:rPr>
              <a:t>1856</a:t>
            </a:r>
            <a:r>
              <a:rPr lang="en-IN" sz="1700" dirty="0">
                <a:solidFill>
                  <a:schemeClr val="tx1"/>
                </a:solidFill>
              </a:rPr>
              <a:t> </a:t>
            </a:r>
            <a:r>
              <a:rPr lang="en-US" sz="1700" dirty="0">
                <a:solidFill>
                  <a:schemeClr val="tx1"/>
                </a:solidFill>
              </a:rPr>
              <a:t>=COUNTIFS(D1:D7169,D3,C1:C7169,C2)</a:t>
            </a:r>
          </a:p>
          <a:p>
            <a:r>
              <a:rPr lang="en-US" sz="1700" u="sng" dirty="0">
                <a:solidFill>
                  <a:schemeClr val="tx1"/>
                </a:solidFill>
              </a:rPr>
              <a:t>Total Count of Males and Females which are Hired</a:t>
            </a:r>
            <a:r>
              <a:rPr lang="en-US" sz="1700" dirty="0">
                <a:solidFill>
                  <a:schemeClr val="tx1"/>
                </a:solidFill>
              </a:rPr>
              <a:t>   </a:t>
            </a:r>
          </a:p>
          <a:p>
            <a:pPr algn="ctr"/>
            <a:r>
              <a:rPr lang="en-IN" sz="1700" b="1" i="0" u="none" strike="noStrike" dirty="0">
                <a:solidFill>
                  <a:schemeClr val="tx1"/>
                </a:solidFill>
                <a:effectLst/>
                <a:latin typeface="Calibri" panose="020F0502020204030204" pitchFamily="34" charset="0"/>
              </a:rPr>
              <a:t>4419</a:t>
            </a:r>
          </a:p>
          <a:p>
            <a:pPr algn="ctr"/>
            <a:r>
              <a:rPr lang="en-IN" sz="1700" dirty="0">
                <a:solidFill>
                  <a:schemeClr val="tx1"/>
                </a:solidFill>
              </a:rPr>
              <a:t>=SUM(I9,I10)</a:t>
            </a:r>
          </a:p>
          <a:p>
            <a:endParaRPr lang="en-US" dirty="0"/>
          </a:p>
          <a:p>
            <a:endParaRPr lang="en-IN" dirty="0"/>
          </a:p>
        </p:txBody>
      </p:sp>
      <p:pic>
        <p:nvPicPr>
          <p:cNvPr id="8" name="Picture 7">
            <a:extLst>
              <a:ext uri="{FF2B5EF4-FFF2-40B4-BE49-F238E27FC236}">
                <a16:creationId xmlns:a16="http://schemas.microsoft.com/office/drawing/2014/main" id="{62128C33-5FDD-49A3-88D1-50193CE60603}"/>
              </a:ext>
            </a:extLst>
          </p:cNvPr>
          <p:cNvPicPr>
            <a:picLocks noChangeAspect="1"/>
          </p:cNvPicPr>
          <p:nvPr/>
        </p:nvPicPr>
        <p:blipFill rotWithShape="1">
          <a:blip r:embed="rId4"/>
          <a:srcRect l="6791" t="22602" r="1630" b="8581"/>
          <a:stretch/>
        </p:blipFill>
        <p:spPr>
          <a:xfrm>
            <a:off x="3557810" y="3493007"/>
            <a:ext cx="8378158" cy="3012707"/>
          </a:xfrm>
          <a:prstGeom prst="rect">
            <a:avLst/>
          </a:prstGeom>
        </p:spPr>
      </p:pic>
    </p:spTree>
    <p:extLst>
      <p:ext uri="{BB962C8B-B14F-4D97-AF65-F5344CB8AC3E}">
        <p14:creationId xmlns:p14="http://schemas.microsoft.com/office/powerpoint/2010/main" val="3752046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ople on tables">
            <a:extLst>
              <a:ext uri="{FF2B5EF4-FFF2-40B4-BE49-F238E27FC236}">
                <a16:creationId xmlns:a16="http://schemas.microsoft.com/office/drawing/2014/main" id="{913593E5-E99A-4FA9-9A4D-14D02212E59E}"/>
              </a:ext>
            </a:extLst>
          </p:cNvPr>
          <p:cNvPicPr>
            <a:picLocks noChangeAspect="1"/>
          </p:cNvPicPr>
          <p:nvPr/>
        </p:nvPicPr>
        <p:blipFill>
          <a:blip r:embed="rId2"/>
          <a:srcRect l="11" r="11"/>
          <a:stretch/>
        </p:blipFill>
        <p:spPr>
          <a:xfrm>
            <a:off x="20" y="1"/>
            <a:ext cx="12188932" cy="6858000"/>
          </a:xfrm>
          <a:prstGeom prst="rect">
            <a:avLst/>
          </a:prstGeom>
        </p:spPr>
      </p:pic>
      <p:sp>
        <p:nvSpPr>
          <p:cNvPr id="2" name="Title 1">
            <a:extLst>
              <a:ext uri="{FF2B5EF4-FFF2-40B4-BE49-F238E27FC236}">
                <a16:creationId xmlns:a16="http://schemas.microsoft.com/office/drawing/2014/main" id="{84BA42FC-5C7A-4216-939B-476021410C40}"/>
              </a:ext>
            </a:extLst>
          </p:cNvPr>
          <p:cNvSpPr>
            <a:spLocks noGrp="1"/>
          </p:cNvSpPr>
          <p:nvPr>
            <p:ph type="title"/>
          </p:nvPr>
        </p:nvSpPr>
        <p:spPr/>
        <p:txBody>
          <a:bodyPr>
            <a:normAutofit fontScale="90000"/>
          </a:bodyPr>
          <a:lstStyle/>
          <a:p>
            <a:r>
              <a:rPr lang="en-US" sz="2000" b="1" i="0" dirty="0">
                <a:solidFill>
                  <a:schemeClr val="tx1"/>
                </a:solidFill>
                <a:effectLst/>
                <a:latin typeface="Nunito"/>
              </a:rPr>
              <a:t>Average Salary:</a:t>
            </a:r>
            <a:r>
              <a:rPr lang="en-US" sz="2000" b="0" i="0" dirty="0">
                <a:solidFill>
                  <a:schemeClr val="tx1"/>
                </a:solidFill>
                <a:effectLst/>
                <a:latin typeface="Nunito"/>
              </a:rPr>
              <a:t> Adding all the salaries for a select group of employees and then dividing the sum by the number of employees in the group.</a:t>
            </a:r>
            <a:br>
              <a:rPr lang="en-US" sz="2000" b="0" i="0" dirty="0">
                <a:solidFill>
                  <a:schemeClr val="tx1"/>
                </a:solidFill>
                <a:effectLst/>
                <a:latin typeface="Nunito"/>
              </a:rPr>
            </a:br>
            <a:br>
              <a:rPr lang="en-US" sz="2000" b="0" i="0" dirty="0">
                <a:solidFill>
                  <a:schemeClr val="tx1"/>
                </a:solidFill>
                <a:effectLst/>
                <a:latin typeface="Nunito"/>
              </a:rPr>
            </a:br>
            <a:r>
              <a:rPr lang="en-US" sz="2000" b="1" i="0" dirty="0">
                <a:solidFill>
                  <a:schemeClr val="tx1"/>
                </a:solidFill>
                <a:effectLst/>
                <a:latin typeface="Nunito"/>
              </a:rPr>
              <a:t>Your task:</a:t>
            </a:r>
            <a:r>
              <a:rPr lang="en-US" sz="2000" b="0" i="0" dirty="0">
                <a:solidFill>
                  <a:schemeClr val="tx1"/>
                </a:solidFill>
                <a:effectLst/>
                <a:latin typeface="Nunito"/>
              </a:rPr>
              <a:t> What is the average salary offered in this company?</a:t>
            </a:r>
            <a:br>
              <a:rPr lang="en-US" sz="2000" b="0" i="0" dirty="0">
                <a:solidFill>
                  <a:schemeClr val="tx1"/>
                </a:solidFill>
                <a:effectLst/>
                <a:latin typeface="Nunito"/>
              </a:rPr>
            </a:br>
            <a:br>
              <a:rPr lang="en-US" sz="2000" b="0" i="0" dirty="0">
                <a:solidFill>
                  <a:schemeClr val="tx1"/>
                </a:solidFill>
                <a:effectLst/>
                <a:latin typeface="Nunito"/>
              </a:rPr>
            </a:br>
            <a:r>
              <a:rPr lang="en-US" sz="2000" b="0" i="0" dirty="0">
                <a:solidFill>
                  <a:schemeClr val="tx1"/>
                </a:solidFill>
                <a:effectLst/>
                <a:latin typeface="Nunito"/>
              </a:rPr>
              <a:t>Formula to extract the Average offered salary of the employee </a:t>
            </a:r>
            <a:br>
              <a:rPr lang="en-US" sz="2000" b="0" i="0" dirty="0">
                <a:solidFill>
                  <a:schemeClr val="tx1"/>
                </a:solidFill>
                <a:effectLst/>
                <a:latin typeface="Nunito"/>
              </a:rPr>
            </a:br>
            <a:r>
              <a:rPr lang="en-US" sz="2000" b="0" i="0" dirty="0">
                <a:solidFill>
                  <a:schemeClr val="tx1"/>
                </a:solidFill>
                <a:effectLst/>
                <a:latin typeface="Nunito"/>
              </a:rPr>
              <a:t>=AVERAGE(G2:G79)</a:t>
            </a:r>
            <a:br>
              <a:rPr lang="en-US" sz="2000" b="0" i="0" dirty="0">
                <a:solidFill>
                  <a:schemeClr val="tx1"/>
                </a:solidFill>
                <a:effectLst/>
                <a:latin typeface="Nunito"/>
              </a:rPr>
            </a:br>
            <a:r>
              <a:rPr lang="en-US" sz="2000" b="0" i="0" dirty="0">
                <a:solidFill>
                  <a:schemeClr val="tx1"/>
                </a:solidFill>
                <a:effectLst/>
                <a:latin typeface="Nunito"/>
              </a:rPr>
              <a:t>=</a:t>
            </a:r>
            <a:r>
              <a:rPr lang="en-IN" sz="1800" b="0" i="0" u="none" strike="noStrike" dirty="0">
                <a:solidFill>
                  <a:schemeClr val="tx1"/>
                </a:solidFill>
                <a:effectLst/>
                <a:latin typeface="Calibri" panose="020F0502020204030204" pitchFamily="34" charset="0"/>
              </a:rPr>
              <a:t> 50936.04</a:t>
            </a:r>
            <a:r>
              <a:rPr lang="en-IN" sz="1100" dirty="0">
                <a:solidFill>
                  <a:schemeClr val="tx1"/>
                </a:solidFill>
              </a:rPr>
              <a:t> </a:t>
            </a:r>
            <a:br>
              <a:rPr lang="en-US" sz="2000" b="0" i="0" dirty="0">
                <a:solidFill>
                  <a:schemeClr val="tx1"/>
                </a:solidFill>
                <a:effectLst/>
                <a:latin typeface="Nunito"/>
              </a:rPr>
            </a:br>
            <a:endParaRPr lang="en-IN" sz="2000" dirty="0">
              <a:solidFill>
                <a:schemeClr val="tx1"/>
              </a:solidFill>
            </a:endParaRPr>
          </a:p>
        </p:txBody>
      </p:sp>
      <p:pic>
        <p:nvPicPr>
          <p:cNvPr id="4" name="Picture 3">
            <a:extLst>
              <a:ext uri="{FF2B5EF4-FFF2-40B4-BE49-F238E27FC236}">
                <a16:creationId xmlns:a16="http://schemas.microsoft.com/office/drawing/2014/main" id="{216E1C1C-618A-4E76-BD72-D51D23006E4F}"/>
              </a:ext>
            </a:extLst>
          </p:cNvPr>
          <p:cNvPicPr>
            <a:picLocks noChangeAspect="1"/>
          </p:cNvPicPr>
          <p:nvPr/>
        </p:nvPicPr>
        <p:blipFill rotWithShape="1">
          <a:blip r:embed="rId3"/>
          <a:srcRect l="2139" r="2432" b="8951"/>
          <a:stretch/>
        </p:blipFill>
        <p:spPr>
          <a:xfrm>
            <a:off x="3753851" y="1334346"/>
            <a:ext cx="7806089" cy="4189308"/>
          </a:xfrm>
          <a:prstGeom prst="rect">
            <a:avLst/>
          </a:prstGeom>
        </p:spPr>
      </p:pic>
    </p:spTree>
    <p:extLst>
      <p:ext uri="{BB962C8B-B14F-4D97-AF65-F5344CB8AC3E}">
        <p14:creationId xmlns:p14="http://schemas.microsoft.com/office/powerpoint/2010/main" val="1092007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 on tables">
            <a:extLst>
              <a:ext uri="{FF2B5EF4-FFF2-40B4-BE49-F238E27FC236}">
                <a16:creationId xmlns:a16="http://schemas.microsoft.com/office/drawing/2014/main" id="{71E55B85-243A-4D2F-AD72-1E74DE600BDB}"/>
              </a:ext>
            </a:extLst>
          </p:cNvPr>
          <p:cNvPicPr>
            <a:picLocks noChangeAspect="1"/>
          </p:cNvPicPr>
          <p:nvPr/>
        </p:nvPicPr>
        <p:blipFill>
          <a:blip r:embed="rId2"/>
          <a:srcRect l="11" r="11"/>
          <a:stretch/>
        </p:blipFill>
        <p:spPr>
          <a:xfrm>
            <a:off x="3068" y="0"/>
            <a:ext cx="12188932" cy="6858000"/>
          </a:xfrm>
          <a:prstGeom prst="rect">
            <a:avLst/>
          </a:prstGeom>
        </p:spPr>
      </p:pic>
      <p:sp>
        <p:nvSpPr>
          <p:cNvPr id="2" name="Title 1">
            <a:extLst>
              <a:ext uri="{FF2B5EF4-FFF2-40B4-BE49-F238E27FC236}">
                <a16:creationId xmlns:a16="http://schemas.microsoft.com/office/drawing/2014/main" id="{01CB30B5-6A26-4B05-8B70-901568B6754D}"/>
              </a:ext>
            </a:extLst>
          </p:cNvPr>
          <p:cNvSpPr>
            <a:spLocks noGrp="1"/>
          </p:cNvSpPr>
          <p:nvPr>
            <p:ph type="title"/>
          </p:nvPr>
        </p:nvSpPr>
        <p:spPr>
          <a:xfrm>
            <a:off x="252918" y="462013"/>
            <a:ext cx="5108352" cy="4196614"/>
          </a:xfrm>
        </p:spPr>
        <p:txBody>
          <a:bodyPr>
            <a:normAutofit/>
          </a:bodyPr>
          <a:lstStyle/>
          <a:p>
            <a:r>
              <a:rPr lang="en-US" sz="2000" b="1" i="0" dirty="0">
                <a:solidFill>
                  <a:schemeClr val="tx1"/>
                </a:solidFill>
                <a:effectLst/>
                <a:latin typeface="Nunito"/>
              </a:rPr>
              <a:t>Class Intervals:</a:t>
            </a:r>
            <a:r>
              <a:rPr lang="en-US" sz="2000" b="0" i="0" dirty="0">
                <a:solidFill>
                  <a:schemeClr val="tx1"/>
                </a:solidFill>
                <a:effectLst/>
                <a:latin typeface="Nunito"/>
              </a:rPr>
              <a:t> The class interval is the difference between the upper-class limit and the lower-class limit.</a:t>
            </a:r>
            <a:br>
              <a:rPr lang="en-US" sz="2000" b="0" i="0" dirty="0">
                <a:solidFill>
                  <a:schemeClr val="tx1"/>
                </a:solidFill>
                <a:effectLst/>
                <a:latin typeface="Nunito"/>
              </a:rPr>
            </a:br>
            <a:br>
              <a:rPr lang="en-US" sz="2000" b="0" i="0" dirty="0">
                <a:solidFill>
                  <a:schemeClr val="tx1"/>
                </a:solidFill>
                <a:effectLst/>
                <a:latin typeface="Nunito"/>
              </a:rPr>
            </a:br>
            <a:r>
              <a:rPr lang="en-US" sz="2000" b="1" i="0" dirty="0">
                <a:solidFill>
                  <a:schemeClr val="tx1"/>
                </a:solidFill>
                <a:effectLst/>
                <a:latin typeface="Nunito"/>
              </a:rPr>
              <a:t>Your task: </a:t>
            </a:r>
            <a:r>
              <a:rPr lang="en-US" sz="2000" b="0" i="0" dirty="0">
                <a:solidFill>
                  <a:schemeClr val="tx1"/>
                </a:solidFill>
                <a:effectLst/>
                <a:latin typeface="Nunito"/>
              </a:rPr>
              <a:t>Draw the class intervals for salary in the company.</a:t>
            </a:r>
            <a:br>
              <a:rPr lang="en-US" sz="2000" b="0" i="0" dirty="0">
                <a:solidFill>
                  <a:schemeClr val="tx1"/>
                </a:solidFill>
                <a:effectLst/>
                <a:latin typeface="Nunito"/>
              </a:rPr>
            </a:br>
            <a:br>
              <a:rPr lang="en-US" sz="2000" b="0" i="0" dirty="0">
                <a:solidFill>
                  <a:schemeClr val="tx1"/>
                </a:solidFill>
                <a:effectLst/>
                <a:latin typeface="Nunito"/>
              </a:rPr>
            </a:br>
            <a:r>
              <a:rPr lang="en-US" sz="2000" b="0" i="0" dirty="0">
                <a:solidFill>
                  <a:schemeClr val="tx1"/>
                </a:solidFill>
                <a:effectLst/>
                <a:latin typeface="Nunito"/>
              </a:rPr>
              <a:t>Upper-Class limit – Lower-class limit</a:t>
            </a:r>
            <a:br>
              <a:rPr lang="en-US" sz="2000" b="0" i="0" dirty="0">
                <a:solidFill>
                  <a:schemeClr val="tx1"/>
                </a:solidFill>
                <a:effectLst/>
                <a:latin typeface="Nunito"/>
              </a:rPr>
            </a:br>
            <a:r>
              <a:rPr lang="en-US" sz="2000" b="0" i="0" dirty="0">
                <a:solidFill>
                  <a:schemeClr val="tx1"/>
                </a:solidFill>
                <a:effectLst/>
                <a:latin typeface="Nunito"/>
              </a:rPr>
              <a:t>=MAX(C:C) -  =MIN(C:C) </a:t>
            </a:r>
            <a:br>
              <a:rPr lang="en-US" sz="2000" b="0" i="0" dirty="0">
                <a:solidFill>
                  <a:schemeClr val="tx1"/>
                </a:solidFill>
                <a:effectLst/>
                <a:latin typeface="Nunito"/>
              </a:rPr>
            </a:br>
            <a:r>
              <a:rPr lang="en-US" sz="2000" b="0" i="0" dirty="0">
                <a:solidFill>
                  <a:schemeClr val="tx1"/>
                </a:solidFill>
                <a:effectLst/>
                <a:latin typeface="Nunito"/>
              </a:rPr>
              <a:t>=</a:t>
            </a:r>
            <a:r>
              <a:rPr lang="en-IN" sz="1800" b="0" i="0" u="none" strike="noStrike" dirty="0">
                <a:solidFill>
                  <a:srgbClr val="000000"/>
                </a:solidFill>
                <a:effectLst/>
                <a:latin typeface="Calibri" panose="020F0502020204030204" pitchFamily="34" charset="0"/>
              </a:rPr>
              <a:t>400000</a:t>
            </a:r>
            <a:r>
              <a:rPr lang="en-IN" sz="1100" dirty="0"/>
              <a:t> </a:t>
            </a:r>
            <a:r>
              <a:rPr lang="en-US" sz="1100" dirty="0">
                <a:solidFill>
                  <a:schemeClr val="tx1"/>
                </a:solidFill>
              </a:rPr>
              <a:t> </a:t>
            </a:r>
            <a:r>
              <a:rPr lang="en-US" sz="1600" dirty="0">
                <a:solidFill>
                  <a:schemeClr val="tx1"/>
                </a:solidFill>
              </a:rPr>
              <a:t>-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100  =  </a:t>
            </a:r>
            <a:r>
              <a:rPr lang="en-IN" sz="1800" b="0" i="0" u="none" strike="noStrike" dirty="0">
                <a:solidFill>
                  <a:srgbClr val="000000"/>
                </a:solidFill>
                <a:effectLst/>
                <a:latin typeface="Calibri" panose="020F0502020204030204" pitchFamily="34" charset="0"/>
              </a:rPr>
              <a:t>399900</a:t>
            </a:r>
            <a:r>
              <a:rPr lang="en-IN" sz="1100" dirty="0"/>
              <a:t> </a:t>
            </a:r>
            <a:br>
              <a:rPr lang="en-US" sz="2000" b="0" i="0" dirty="0">
                <a:solidFill>
                  <a:schemeClr val="bg1"/>
                </a:solidFill>
                <a:effectLst/>
                <a:latin typeface="Nunito"/>
              </a:rPr>
            </a:br>
            <a:br>
              <a:rPr lang="en-US" sz="2000" b="0" i="0" dirty="0">
                <a:solidFill>
                  <a:schemeClr val="bg1"/>
                </a:solidFill>
                <a:effectLst/>
                <a:latin typeface="Nunito"/>
              </a:rPr>
            </a:br>
            <a:br>
              <a:rPr lang="en-US" sz="2000" b="0" i="0" dirty="0">
                <a:solidFill>
                  <a:schemeClr val="bg1"/>
                </a:solidFill>
                <a:effectLst/>
                <a:latin typeface="Nunito"/>
              </a:rPr>
            </a:br>
            <a:endParaRPr lang="en-IN" sz="2000" dirty="0">
              <a:solidFill>
                <a:schemeClr val="bg1"/>
              </a:solidFill>
            </a:endParaRPr>
          </a:p>
        </p:txBody>
      </p:sp>
      <p:graphicFrame>
        <p:nvGraphicFramePr>
          <p:cNvPr id="4" name="Chart 3">
            <a:extLst>
              <a:ext uri="{FF2B5EF4-FFF2-40B4-BE49-F238E27FC236}">
                <a16:creationId xmlns:a16="http://schemas.microsoft.com/office/drawing/2014/main" id="{F2164CCF-1F18-4E57-8437-ECC1C926C272}"/>
              </a:ext>
            </a:extLst>
          </p:cNvPr>
          <p:cNvGraphicFramePr>
            <a:graphicFrameLocks/>
          </p:cNvGraphicFramePr>
          <p:nvPr>
            <p:extLst>
              <p:ext uri="{D42A27DB-BD31-4B8C-83A1-F6EECF244321}">
                <p14:modId xmlns:p14="http://schemas.microsoft.com/office/powerpoint/2010/main" val="743621559"/>
              </p:ext>
            </p:extLst>
          </p:nvPr>
        </p:nvGraphicFramePr>
        <p:xfrm>
          <a:off x="5611120" y="1220001"/>
          <a:ext cx="6307434" cy="41966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able 4">
            <a:extLst>
              <a:ext uri="{FF2B5EF4-FFF2-40B4-BE49-F238E27FC236}">
                <a16:creationId xmlns:a16="http://schemas.microsoft.com/office/drawing/2014/main" id="{C4D7F5EC-CB6C-420E-83B9-E4369FE6D43E}"/>
              </a:ext>
            </a:extLst>
          </p:cNvPr>
          <p:cNvGraphicFramePr>
            <a:graphicFrameLocks noGrp="1"/>
          </p:cNvGraphicFramePr>
          <p:nvPr>
            <p:extLst>
              <p:ext uri="{D42A27DB-BD31-4B8C-83A1-F6EECF244321}">
                <p14:modId xmlns:p14="http://schemas.microsoft.com/office/powerpoint/2010/main" val="3522162643"/>
              </p:ext>
            </p:extLst>
          </p:nvPr>
        </p:nvGraphicFramePr>
        <p:xfrm>
          <a:off x="356318" y="3637145"/>
          <a:ext cx="5004952" cy="2966990"/>
        </p:xfrm>
        <a:graphic>
          <a:graphicData uri="http://schemas.openxmlformats.org/drawingml/2006/table">
            <a:tbl>
              <a:tblPr>
                <a:tableStyleId>{5C22544A-7EE6-4342-B048-85BDC9FD1C3A}</a:tableStyleId>
              </a:tblPr>
              <a:tblGrid>
                <a:gridCol w="1986092">
                  <a:extLst>
                    <a:ext uri="{9D8B030D-6E8A-4147-A177-3AD203B41FA5}">
                      <a16:colId xmlns:a16="http://schemas.microsoft.com/office/drawing/2014/main" val="3136169622"/>
                    </a:ext>
                  </a:extLst>
                </a:gridCol>
                <a:gridCol w="3018860">
                  <a:extLst>
                    <a:ext uri="{9D8B030D-6E8A-4147-A177-3AD203B41FA5}">
                      <a16:colId xmlns:a16="http://schemas.microsoft.com/office/drawing/2014/main" val="4094157734"/>
                    </a:ext>
                  </a:extLst>
                </a:gridCol>
              </a:tblGrid>
              <a:tr h="296699">
                <a:tc>
                  <a:txBody>
                    <a:bodyPr/>
                    <a:lstStyle/>
                    <a:p>
                      <a:pPr algn="l" fontAlgn="b"/>
                      <a:r>
                        <a:rPr lang="en-IN" sz="1100" u="none" strike="noStrike" dirty="0">
                          <a:effectLst/>
                        </a:rPr>
                        <a:t>Row Labels</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Count of Offered Salary</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0065537"/>
                  </a:ext>
                </a:extLst>
              </a:tr>
              <a:tr h="296699">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71720569"/>
                  </a:ext>
                </a:extLst>
              </a:tr>
              <a:tr h="296699">
                <a:tc>
                  <a:txBody>
                    <a:bodyPr/>
                    <a:lstStyle/>
                    <a:p>
                      <a:pPr algn="l" fontAlgn="b"/>
                      <a:r>
                        <a:rPr lang="en-IN" sz="1100" u="none" strike="noStrike">
                          <a:effectLst/>
                        </a:rPr>
                        <a:t>100-25099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1763</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3538829"/>
                  </a:ext>
                </a:extLst>
              </a:tr>
              <a:tr h="296699">
                <a:tc>
                  <a:txBody>
                    <a:bodyPr/>
                    <a:lstStyle/>
                    <a:p>
                      <a:pPr algn="l" fontAlgn="b"/>
                      <a:r>
                        <a:rPr lang="en-IN" sz="1100" u="none" strike="noStrike">
                          <a:effectLst/>
                        </a:rPr>
                        <a:t>25100-50099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1851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14637474"/>
                  </a:ext>
                </a:extLst>
              </a:tr>
              <a:tr h="296699">
                <a:tc>
                  <a:txBody>
                    <a:bodyPr/>
                    <a:lstStyle/>
                    <a:p>
                      <a:pPr algn="l" fontAlgn="b"/>
                      <a:r>
                        <a:rPr lang="en-IN" sz="1100" u="none" strike="noStrike">
                          <a:effectLst/>
                        </a:rPr>
                        <a:t>50100-75099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1805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65171025"/>
                  </a:ext>
                </a:extLst>
              </a:tr>
              <a:tr h="296699">
                <a:tc>
                  <a:txBody>
                    <a:bodyPr/>
                    <a:lstStyle/>
                    <a:p>
                      <a:pPr algn="l" fontAlgn="b"/>
                      <a:r>
                        <a:rPr lang="en-IN" sz="1100" u="none" strike="noStrike">
                          <a:effectLst/>
                        </a:rPr>
                        <a:t>75100-100099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1745</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67263394"/>
                  </a:ext>
                </a:extLst>
              </a:tr>
              <a:tr h="296699">
                <a:tc>
                  <a:txBody>
                    <a:bodyPr/>
                    <a:lstStyle/>
                    <a:p>
                      <a:pPr algn="l" fontAlgn="b"/>
                      <a:r>
                        <a:rPr lang="en-IN" sz="1100" u="none" strike="noStrike">
                          <a:effectLst/>
                        </a:rPr>
                        <a:t>175100-200099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91959997"/>
                  </a:ext>
                </a:extLst>
              </a:tr>
              <a:tr h="296699">
                <a:tc>
                  <a:txBody>
                    <a:bodyPr/>
                    <a:lstStyle/>
                    <a:p>
                      <a:pPr algn="l" fontAlgn="b"/>
                      <a:r>
                        <a:rPr lang="en-IN" sz="1100" u="none" strike="noStrike">
                          <a:effectLst/>
                        </a:rPr>
                        <a:t>275100-300099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55207696"/>
                  </a:ext>
                </a:extLst>
              </a:tr>
              <a:tr h="296699">
                <a:tc>
                  <a:txBody>
                    <a:bodyPr/>
                    <a:lstStyle/>
                    <a:p>
                      <a:pPr algn="l" fontAlgn="b"/>
                      <a:r>
                        <a:rPr lang="en-IN" sz="1100" u="none" strike="noStrike">
                          <a:effectLst/>
                        </a:rPr>
                        <a:t>375100-400099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5225462"/>
                  </a:ext>
                </a:extLst>
              </a:tr>
              <a:tr h="296699">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7167</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07722845"/>
                  </a:ext>
                </a:extLst>
              </a:tr>
            </a:tbl>
          </a:graphicData>
        </a:graphic>
      </p:graphicFrame>
    </p:spTree>
    <p:extLst>
      <p:ext uri="{BB962C8B-B14F-4D97-AF65-F5344CB8AC3E}">
        <p14:creationId xmlns:p14="http://schemas.microsoft.com/office/powerpoint/2010/main" val="679116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 on tables">
            <a:extLst>
              <a:ext uri="{FF2B5EF4-FFF2-40B4-BE49-F238E27FC236}">
                <a16:creationId xmlns:a16="http://schemas.microsoft.com/office/drawing/2014/main" id="{395B8418-2FC3-45A8-9124-03FDAC50F77E}"/>
              </a:ext>
            </a:extLst>
          </p:cNvPr>
          <p:cNvPicPr>
            <a:picLocks noChangeAspect="1"/>
          </p:cNvPicPr>
          <p:nvPr/>
        </p:nvPicPr>
        <p:blipFill>
          <a:blip r:embed="rId2"/>
          <a:srcRect l="11" r="11"/>
          <a:stretch/>
        </p:blipFill>
        <p:spPr>
          <a:xfrm>
            <a:off x="0" y="0"/>
            <a:ext cx="12188932" cy="6858000"/>
          </a:xfrm>
          <a:prstGeom prst="rect">
            <a:avLst/>
          </a:prstGeom>
        </p:spPr>
      </p:pic>
      <p:sp>
        <p:nvSpPr>
          <p:cNvPr id="2" name="Title 1">
            <a:extLst>
              <a:ext uri="{FF2B5EF4-FFF2-40B4-BE49-F238E27FC236}">
                <a16:creationId xmlns:a16="http://schemas.microsoft.com/office/drawing/2014/main" id="{A945F564-525A-48B3-9E47-F4B25547FF8E}"/>
              </a:ext>
            </a:extLst>
          </p:cNvPr>
          <p:cNvSpPr>
            <a:spLocks noGrp="1"/>
          </p:cNvSpPr>
          <p:nvPr>
            <p:ph type="title"/>
          </p:nvPr>
        </p:nvSpPr>
        <p:spPr>
          <a:xfrm>
            <a:off x="252919" y="346510"/>
            <a:ext cx="4169878" cy="4158114"/>
          </a:xfrm>
        </p:spPr>
        <p:txBody>
          <a:bodyPr>
            <a:normAutofit/>
          </a:bodyPr>
          <a:lstStyle/>
          <a:p>
            <a:r>
              <a:rPr lang="en-US" sz="2000" b="1" i="0" dirty="0">
                <a:solidFill>
                  <a:schemeClr val="tx1"/>
                </a:solidFill>
                <a:effectLst/>
                <a:latin typeface="Nunito"/>
              </a:rPr>
              <a:t>Charts and Plots: </a:t>
            </a:r>
            <a:r>
              <a:rPr lang="en-US" sz="2000" b="0" i="0" dirty="0">
                <a:solidFill>
                  <a:schemeClr val="tx1"/>
                </a:solidFill>
                <a:effectLst/>
                <a:latin typeface="Nunito"/>
              </a:rPr>
              <a:t>This is one of the most important parts of analysis to visualize the data.</a:t>
            </a:r>
            <a:br>
              <a:rPr lang="en-US" sz="2000" b="0" i="0" dirty="0">
                <a:solidFill>
                  <a:schemeClr val="tx1"/>
                </a:solidFill>
                <a:effectLst/>
                <a:latin typeface="Nunito"/>
              </a:rPr>
            </a:br>
            <a:br>
              <a:rPr lang="en-US" sz="2000" b="0" i="0" dirty="0">
                <a:solidFill>
                  <a:schemeClr val="tx1"/>
                </a:solidFill>
                <a:effectLst/>
                <a:latin typeface="Nunito"/>
              </a:rPr>
            </a:br>
            <a:r>
              <a:rPr lang="en-US" sz="2000" b="1" i="0" dirty="0">
                <a:solidFill>
                  <a:schemeClr val="tx1"/>
                </a:solidFill>
                <a:effectLst/>
                <a:latin typeface="Nunito"/>
              </a:rPr>
              <a:t>Your task: </a:t>
            </a:r>
            <a:r>
              <a:rPr lang="en-US" sz="2000" b="0" i="0" dirty="0">
                <a:solidFill>
                  <a:schemeClr val="tx1"/>
                </a:solidFill>
                <a:effectLst/>
                <a:latin typeface="Nunito"/>
              </a:rPr>
              <a:t>Draw a Pie Chart / Bar Graph </a:t>
            </a:r>
            <a:br>
              <a:rPr lang="en-US" sz="2000" b="0" i="0" dirty="0">
                <a:solidFill>
                  <a:schemeClr val="tx1"/>
                </a:solidFill>
                <a:effectLst/>
                <a:latin typeface="Nunito"/>
              </a:rPr>
            </a:br>
            <a:r>
              <a:rPr lang="en-US" sz="2000" b="0" i="0" dirty="0">
                <a:solidFill>
                  <a:schemeClr val="tx1"/>
                </a:solidFill>
                <a:effectLst/>
                <a:latin typeface="Nunito"/>
              </a:rPr>
              <a:t>( or any other graph ) to show the proportion of people working in a different department.</a:t>
            </a:r>
            <a:br>
              <a:rPr lang="en-US" sz="2000" b="0" i="0" dirty="0">
                <a:solidFill>
                  <a:schemeClr val="tx1"/>
                </a:solidFill>
                <a:effectLst/>
                <a:latin typeface="Nunito"/>
              </a:rPr>
            </a:br>
            <a:endParaRPr lang="en-IN" sz="2000" dirty="0">
              <a:solidFill>
                <a:schemeClr val="tx1"/>
              </a:solidFill>
            </a:endParaRPr>
          </a:p>
        </p:txBody>
      </p:sp>
      <p:graphicFrame>
        <p:nvGraphicFramePr>
          <p:cNvPr id="8" name="Table 7">
            <a:extLst>
              <a:ext uri="{FF2B5EF4-FFF2-40B4-BE49-F238E27FC236}">
                <a16:creationId xmlns:a16="http://schemas.microsoft.com/office/drawing/2014/main" id="{A9E70E07-E9D2-4B8D-B31D-A4C598C9E55C}"/>
              </a:ext>
            </a:extLst>
          </p:cNvPr>
          <p:cNvGraphicFramePr>
            <a:graphicFrameLocks noGrp="1"/>
          </p:cNvGraphicFramePr>
          <p:nvPr>
            <p:extLst>
              <p:ext uri="{D42A27DB-BD31-4B8C-83A1-F6EECF244321}">
                <p14:modId xmlns:p14="http://schemas.microsoft.com/office/powerpoint/2010/main" val="3203860776"/>
              </p:ext>
            </p:extLst>
          </p:nvPr>
        </p:nvGraphicFramePr>
        <p:xfrm>
          <a:off x="252919" y="3657103"/>
          <a:ext cx="4169878" cy="2854387"/>
        </p:xfrm>
        <a:graphic>
          <a:graphicData uri="http://schemas.openxmlformats.org/drawingml/2006/table">
            <a:tbl>
              <a:tblPr>
                <a:tableStyleId>{5C22544A-7EE6-4342-B048-85BDC9FD1C3A}</a:tableStyleId>
              </a:tblPr>
              <a:tblGrid>
                <a:gridCol w="2329268">
                  <a:extLst>
                    <a:ext uri="{9D8B030D-6E8A-4147-A177-3AD203B41FA5}">
                      <a16:colId xmlns:a16="http://schemas.microsoft.com/office/drawing/2014/main" val="3889196774"/>
                    </a:ext>
                  </a:extLst>
                </a:gridCol>
                <a:gridCol w="1840610">
                  <a:extLst>
                    <a:ext uri="{9D8B030D-6E8A-4147-A177-3AD203B41FA5}">
                      <a16:colId xmlns:a16="http://schemas.microsoft.com/office/drawing/2014/main" val="1197849510"/>
                    </a:ext>
                  </a:extLst>
                </a:gridCol>
              </a:tblGrid>
              <a:tr h="208339">
                <a:tc>
                  <a:txBody>
                    <a:bodyPr/>
                    <a:lstStyle/>
                    <a:p>
                      <a:pPr algn="l" fontAlgn="b"/>
                      <a:r>
                        <a:rPr lang="en-IN" sz="1100" u="none" strike="noStrike">
                          <a:effectLst/>
                        </a:rPr>
                        <a:t>Status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Hired</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51442308"/>
                  </a:ext>
                </a:extLst>
              </a:tr>
              <a:tr h="220504">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04280640"/>
                  </a:ext>
                </a:extLst>
              </a:tr>
              <a:tr h="220504">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Count of application_id</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4123168"/>
                  </a:ext>
                </a:extLst>
              </a:tr>
              <a:tr h="220504">
                <a:tc>
                  <a:txBody>
                    <a:bodyPr/>
                    <a:lstStyle/>
                    <a:p>
                      <a:pPr algn="l" fontAlgn="b"/>
                      <a:r>
                        <a:rPr lang="en-IN" sz="1100" u="none" strike="noStrike">
                          <a:effectLst/>
                        </a:rPr>
                        <a:t>Finance Department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176</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20808457"/>
                  </a:ext>
                </a:extLst>
              </a:tr>
              <a:tr h="220504">
                <a:tc>
                  <a:txBody>
                    <a:bodyPr/>
                    <a:lstStyle/>
                    <a:p>
                      <a:pPr algn="l" fontAlgn="b"/>
                      <a:r>
                        <a:rPr lang="en-IN" sz="1100" u="none" strike="noStrike">
                          <a:effectLst/>
                        </a:rPr>
                        <a:t>General Management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113</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34913647"/>
                  </a:ext>
                </a:extLst>
              </a:tr>
              <a:tr h="220504">
                <a:tc>
                  <a:txBody>
                    <a:bodyPr/>
                    <a:lstStyle/>
                    <a:p>
                      <a:pPr algn="l" fontAlgn="b"/>
                      <a:r>
                        <a:rPr lang="en-IN" sz="1100" u="none" strike="noStrike">
                          <a:effectLst/>
                        </a:rPr>
                        <a:t>Human Resource Department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70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45813337"/>
                  </a:ext>
                </a:extLst>
              </a:tr>
              <a:tr h="220504">
                <a:tc>
                  <a:txBody>
                    <a:bodyPr/>
                    <a:lstStyle/>
                    <a:p>
                      <a:pPr algn="l" fontAlgn="b"/>
                      <a:r>
                        <a:rPr lang="en-IN" sz="1100" u="none" strike="noStrike">
                          <a:effectLst/>
                        </a:rPr>
                        <a:t>Marketing Department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202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73153470"/>
                  </a:ext>
                </a:extLst>
              </a:tr>
              <a:tr h="220504">
                <a:tc>
                  <a:txBody>
                    <a:bodyPr/>
                    <a:lstStyle/>
                    <a:p>
                      <a:pPr algn="l" fontAlgn="b"/>
                      <a:r>
                        <a:rPr lang="en-IN" sz="1100" u="none" strike="noStrike">
                          <a:effectLst/>
                        </a:rPr>
                        <a:t>Operations Department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1843</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88434287"/>
                  </a:ext>
                </a:extLst>
              </a:tr>
              <a:tr h="220504">
                <a:tc>
                  <a:txBody>
                    <a:bodyPr/>
                    <a:lstStyle/>
                    <a:p>
                      <a:pPr algn="l" fontAlgn="b"/>
                      <a:r>
                        <a:rPr lang="en-IN" sz="1100" u="none" strike="noStrike">
                          <a:effectLst/>
                        </a:rPr>
                        <a:t>Production Department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246</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92836104"/>
                  </a:ext>
                </a:extLst>
              </a:tr>
              <a:tr h="220504">
                <a:tc>
                  <a:txBody>
                    <a:bodyPr/>
                    <a:lstStyle/>
                    <a:p>
                      <a:pPr algn="l" fontAlgn="b"/>
                      <a:r>
                        <a:rPr lang="en-IN" sz="1100" u="none" strike="noStrike">
                          <a:effectLst/>
                        </a:rPr>
                        <a:t>Purchase Department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230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7085764"/>
                  </a:ext>
                </a:extLst>
              </a:tr>
              <a:tr h="220504">
                <a:tc>
                  <a:txBody>
                    <a:bodyPr/>
                    <a:lstStyle/>
                    <a:p>
                      <a:pPr algn="l" fontAlgn="b"/>
                      <a:r>
                        <a:rPr lang="en-IN" sz="1100" u="none" strike="noStrike">
                          <a:effectLst/>
                        </a:rPr>
                        <a:t>Sales Department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485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04215501"/>
                  </a:ext>
                </a:extLst>
              </a:tr>
              <a:tr h="220504">
                <a:tc>
                  <a:txBody>
                    <a:bodyPr/>
                    <a:lstStyle/>
                    <a:p>
                      <a:pPr algn="l" fontAlgn="b"/>
                      <a:r>
                        <a:rPr lang="en-IN" sz="1100" u="none" strike="noStrike">
                          <a:effectLst/>
                        </a:rPr>
                        <a:t>Service Department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1332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35436217"/>
                  </a:ext>
                </a:extLst>
              </a:tr>
              <a:tr h="220504">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4697</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95995478"/>
                  </a:ext>
                </a:extLst>
              </a:tr>
            </a:tbl>
          </a:graphicData>
        </a:graphic>
      </p:graphicFrame>
      <p:pic>
        <p:nvPicPr>
          <p:cNvPr id="10" name="Picture 9">
            <a:extLst>
              <a:ext uri="{FF2B5EF4-FFF2-40B4-BE49-F238E27FC236}">
                <a16:creationId xmlns:a16="http://schemas.microsoft.com/office/drawing/2014/main" id="{E087A2AE-9C6B-470E-ADD5-73C5E2F1B09B}"/>
              </a:ext>
            </a:extLst>
          </p:cNvPr>
          <p:cNvPicPr>
            <a:picLocks noChangeAspect="1"/>
          </p:cNvPicPr>
          <p:nvPr/>
        </p:nvPicPr>
        <p:blipFill>
          <a:blip r:embed="rId3"/>
          <a:stretch>
            <a:fillRect/>
          </a:stretch>
        </p:blipFill>
        <p:spPr>
          <a:xfrm>
            <a:off x="4901841" y="855656"/>
            <a:ext cx="7037240" cy="4746246"/>
          </a:xfrm>
          <a:prstGeom prst="rect">
            <a:avLst/>
          </a:prstGeom>
        </p:spPr>
      </p:pic>
    </p:spTree>
    <p:extLst>
      <p:ext uri="{BB962C8B-B14F-4D97-AF65-F5344CB8AC3E}">
        <p14:creationId xmlns:p14="http://schemas.microsoft.com/office/powerpoint/2010/main" val="442046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 on tables">
            <a:extLst>
              <a:ext uri="{FF2B5EF4-FFF2-40B4-BE49-F238E27FC236}">
                <a16:creationId xmlns:a16="http://schemas.microsoft.com/office/drawing/2014/main" id="{86972AEA-92EB-4964-85C7-8F0DE1781B66}"/>
              </a:ext>
            </a:extLst>
          </p:cNvPr>
          <p:cNvPicPr>
            <a:picLocks noChangeAspect="1"/>
          </p:cNvPicPr>
          <p:nvPr/>
        </p:nvPicPr>
        <p:blipFill>
          <a:blip r:embed="rId2"/>
          <a:srcRect l="11" r="11"/>
          <a:stretch/>
        </p:blipFill>
        <p:spPr>
          <a:xfrm>
            <a:off x="0" y="0"/>
            <a:ext cx="12188932" cy="6858000"/>
          </a:xfrm>
          <a:prstGeom prst="rect">
            <a:avLst/>
          </a:prstGeom>
        </p:spPr>
      </p:pic>
      <p:sp>
        <p:nvSpPr>
          <p:cNvPr id="2" name="Title 1">
            <a:extLst>
              <a:ext uri="{FF2B5EF4-FFF2-40B4-BE49-F238E27FC236}">
                <a16:creationId xmlns:a16="http://schemas.microsoft.com/office/drawing/2014/main" id="{59A2E6FA-6077-4BA8-9C5F-BE979D33EB5E}"/>
              </a:ext>
            </a:extLst>
          </p:cNvPr>
          <p:cNvSpPr>
            <a:spLocks noGrp="1"/>
          </p:cNvSpPr>
          <p:nvPr>
            <p:ph type="title"/>
          </p:nvPr>
        </p:nvSpPr>
        <p:spPr>
          <a:xfrm>
            <a:off x="252918" y="452387"/>
            <a:ext cx="4193953" cy="2976613"/>
          </a:xfrm>
        </p:spPr>
        <p:txBody>
          <a:bodyPr>
            <a:normAutofit/>
          </a:bodyPr>
          <a:lstStyle/>
          <a:p>
            <a:r>
              <a:rPr lang="en-US" sz="2000" b="1" i="0" dirty="0">
                <a:solidFill>
                  <a:schemeClr val="tx1"/>
                </a:solidFill>
                <a:effectLst/>
                <a:latin typeface="Nunito"/>
              </a:rPr>
              <a:t>Charts: </a:t>
            </a:r>
            <a:r>
              <a:rPr lang="en-US" sz="2000" b="0" i="0" dirty="0">
                <a:solidFill>
                  <a:schemeClr val="tx1"/>
                </a:solidFill>
                <a:effectLst/>
                <a:latin typeface="Nunito"/>
              </a:rPr>
              <a:t>Use different charts and graphs to perform the task representing the data.</a:t>
            </a:r>
            <a:br>
              <a:rPr lang="en-US" sz="2000" b="0" i="0" dirty="0">
                <a:solidFill>
                  <a:schemeClr val="tx1"/>
                </a:solidFill>
                <a:effectLst/>
                <a:latin typeface="Nunito"/>
              </a:rPr>
            </a:br>
            <a:br>
              <a:rPr lang="en-US" sz="2000" b="0" i="0" dirty="0">
                <a:solidFill>
                  <a:schemeClr val="tx1"/>
                </a:solidFill>
                <a:effectLst/>
                <a:latin typeface="Nunito"/>
              </a:rPr>
            </a:br>
            <a:r>
              <a:rPr lang="en-US" sz="2000" b="1" i="0" dirty="0">
                <a:solidFill>
                  <a:schemeClr val="tx1"/>
                </a:solidFill>
                <a:effectLst/>
                <a:latin typeface="Nunito"/>
              </a:rPr>
              <a:t>Your task: </a:t>
            </a:r>
            <a:r>
              <a:rPr lang="en-US" sz="2000" b="0" i="0" dirty="0">
                <a:solidFill>
                  <a:schemeClr val="tx1"/>
                </a:solidFill>
                <a:effectLst/>
                <a:latin typeface="Nunito"/>
              </a:rPr>
              <a:t>Represent different post tiers using a chart/graph.</a:t>
            </a:r>
            <a:br>
              <a:rPr lang="en-US" sz="2000" b="0" i="0" dirty="0">
                <a:solidFill>
                  <a:schemeClr val="tx1"/>
                </a:solidFill>
                <a:effectLst/>
                <a:latin typeface="Nunito"/>
              </a:rPr>
            </a:br>
            <a:endParaRPr lang="en-IN" sz="2000" dirty="0">
              <a:solidFill>
                <a:schemeClr val="tx1"/>
              </a:solidFill>
            </a:endParaRPr>
          </a:p>
        </p:txBody>
      </p:sp>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9F1F37BB-D1E1-4320-A841-DECAAA2C1489}"/>
                  </a:ext>
                </a:extLst>
              </p:cNvPr>
              <p:cNvGraphicFramePr/>
              <p:nvPr>
                <p:extLst>
                  <p:ext uri="{D42A27DB-BD31-4B8C-83A1-F6EECF244321}">
                    <p14:modId xmlns:p14="http://schemas.microsoft.com/office/powerpoint/2010/main" val="3695977355"/>
                  </p:ext>
                </p:extLst>
              </p:nvPr>
            </p:nvGraphicFramePr>
            <p:xfrm>
              <a:off x="4699789" y="960119"/>
              <a:ext cx="6864965" cy="548880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hart 5">
                <a:extLst>
                  <a:ext uri="{FF2B5EF4-FFF2-40B4-BE49-F238E27FC236}">
                    <a16:creationId xmlns:a16="http://schemas.microsoft.com/office/drawing/2014/main" id="{9F1F37BB-D1E1-4320-A841-DECAAA2C1489}"/>
                  </a:ext>
                </a:extLst>
              </p:cNvPr>
              <p:cNvPicPr>
                <a:picLocks noGrp="1" noRot="1" noChangeAspect="1" noMove="1" noResize="1" noEditPoints="1" noAdjustHandles="1" noChangeArrowheads="1" noChangeShapeType="1"/>
              </p:cNvPicPr>
              <p:nvPr/>
            </p:nvPicPr>
            <p:blipFill>
              <a:blip r:embed="rId4"/>
              <a:stretch>
                <a:fillRect/>
              </a:stretch>
            </p:blipFill>
            <p:spPr>
              <a:xfrm>
                <a:off x="4699789" y="960119"/>
                <a:ext cx="6864965" cy="5488805"/>
              </a:xfrm>
              <a:prstGeom prst="rect">
                <a:avLst/>
              </a:prstGeom>
            </p:spPr>
          </p:pic>
        </mc:Fallback>
      </mc:AlternateContent>
      <p:graphicFrame>
        <p:nvGraphicFramePr>
          <p:cNvPr id="7" name="Table 6">
            <a:extLst>
              <a:ext uri="{FF2B5EF4-FFF2-40B4-BE49-F238E27FC236}">
                <a16:creationId xmlns:a16="http://schemas.microsoft.com/office/drawing/2014/main" id="{F35358C4-3895-48E1-9EB4-C260C9BDB946}"/>
              </a:ext>
            </a:extLst>
          </p:cNvPr>
          <p:cNvGraphicFramePr>
            <a:graphicFrameLocks noGrp="1"/>
          </p:cNvGraphicFramePr>
          <p:nvPr>
            <p:extLst>
              <p:ext uri="{D42A27DB-BD31-4B8C-83A1-F6EECF244321}">
                <p14:modId xmlns:p14="http://schemas.microsoft.com/office/powerpoint/2010/main" val="1768577935"/>
              </p:ext>
            </p:extLst>
          </p:nvPr>
        </p:nvGraphicFramePr>
        <p:xfrm>
          <a:off x="252918" y="2983831"/>
          <a:ext cx="3982198" cy="3561347"/>
        </p:xfrm>
        <a:graphic>
          <a:graphicData uri="http://schemas.openxmlformats.org/drawingml/2006/table">
            <a:tbl>
              <a:tblPr>
                <a:tableStyleId>{5C22544A-7EE6-4342-B048-85BDC9FD1C3A}</a:tableStyleId>
              </a:tblPr>
              <a:tblGrid>
                <a:gridCol w="1496074">
                  <a:extLst>
                    <a:ext uri="{9D8B030D-6E8A-4147-A177-3AD203B41FA5}">
                      <a16:colId xmlns:a16="http://schemas.microsoft.com/office/drawing/2014/main" val="611759315"/>
                    </a:ext>
                  </a:extLst>
                </a:gridCol>
                <a:gridCol w="2486124">
                  <a:extLst>
                    <a:ext uri="{9D8B030D-6E8A-4147-A177-3AD203B41FA5}">
                      <a16:colId xmlns:a16="http://schemas.microsoft.com/office/drawing/2014/main" val="3047516587"/>
                    </a:ext>
                  </a:extLst>
                </a:gridCol>
              </a:tblGrid>
              <a:tr h="209491">
                <a:tc>
                  <a:txBody>
                    <a:bodyPr/>
                    <a:lstStyle/>
                    <a:p>
                      <a:pPr algn="l" fontAlgn="b"/>
                      <a:r>
                        <a:rPr lang="en-IN" sz="1100" u="none" strike="noStrike">
                          <a:effectLst/>
                        </a:rPr>
                        <a:t>Status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Hired</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3801658"/>
                  </a:ext>
                </a:extLst>
              </a:tr>
              <a:tr h="209491">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55258181"/>
                  </a:ext>
                </a:extLst>
              </a:tr>
              <a:tr h="209491">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Count of application_id</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8785132"/>
                  </a:ext>
                </a:extLst>
              </a:tr>
              <a:tr h="209491">
                <a:tc>
                  <a:txBody>
                    <a:bodyPr/>
                    <a:lstStyle/>
                    <a:p>
                      <a:pPr algn="l" fontAlgn="b"/>
                      <a:r>
                        <a:rPr lang="en-IN" sz="1100" u="none" strike="noStrike">
                          <a:effectLst/>
                        </a:rPr>
                        <a: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93406721"/>
                  </a:ext>
                </a:extLst>
              </a:tr>
              <a:tr h="209491">
                <a:tc>
                  <a:txBody>
                    <a:bodyPr/>
                    <a:lstStyle/>
                    <a:p>
                      <a:pPr algn="l" fontAlgn="b"/>
                      <a:r>
                        <a:rPr lang="en-IN" sz="1100" u="none" strike="noStrike">
                          <a:effectLst/>
                        </a:rPr>
                        <a:t>b9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308</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17358345"/>
                  </a:ext>
                </a:extLst>
              </a:tr>
              <a:tr h="209491">
                <a:tc>
                  <a:txBody>
                    <a:bodyPr/>
                    <a:lstStyle/>
                    <a:p>
                      <a:pPr algn="l" fontAlgn="b"/>
                      <a:r>
                        <a:rPr lang="en-IN" sz="1100" u="none" strike="noStrike">
                          <a:effectLst/>
                        </a:rPr>
                        <a:t>c-10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85498788"/>
                  </a:ext>
                </a:extLst>
              </a:tr>
              <a:tr h="209491">
                <a:tc>
                  <a:txBody>
                    <a:bodyPr/>
                    <a:lstStyle/>
                    <a:p>
                      <a:pPr algn="l" fontAlgn="b"/>
                      <a:r>
                        <a:rPr lang="en-IN" sz="1100" u="none" strike="noStrike">
                          <a:effectLst/>
                        </a:rPr>
                        <a:t>c5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1182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51174737"/>
                  </a:ext>
                </a:extLst>
              </a:tr>
              <a:tr h="209491">
                <a:tc>
                  <a:txBody>
                    <a:bodyPr/>
                    <a:lstStyle/>
                    <a:p>
                      <a:pPr algn="l" fontAlgn="b"/>
                      <a:r>
                        <a:rPr lang="en-IN" sz="1100" u="none" strike="noStrike">
                          <a:effectLst/>
                        </a:rPr>
                        <a:t>c8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193</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47850302"/>
                  </a:ext>
                </a:extLst>
              </a:tr>
              <a:tr h="209491">
                <a:tc>
                  <a:txBody>
                    <a:bodyPr/>
                    <a:lstStyle/>
                    <a:p>
                      <a:pPr algn="l" fontAlgn="b"/>
                      <a:r>
                        <a:rPr lang="en-IN" sz="1100" u="none" strike="noStrike">
                          <a:effectLst/>
                        </a:rPr>
                        <a:t>c9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1239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0581755"/>
                  </a:ext>
                </a:extLst>
              </a:tr>
              <a:tr h="209491">
                <a:tc>
                  <a:txBody>
                    <a:bodyPr/>
                    <a:lstStyle/>
                    <a:p>
                      <a:pPr algn="l" fontAlgn="b"/>
                      <a:r>
                        <a:rPr lang="en-IN" sz="1100" u="none" strike="noStrike">
                          <a:effectLst/>
                        </a:rPr>
                        <a:t>i1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151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55791313"/>
                  </a:ext>
                </a:extLst>
              </a:tr>
              <a:tr h="209491">
                <a:tc>
                  <a:txBody>
                    <a:bodyPr/>
                    <a:lstStyle/>
                    <a:p>
                      <a:pPr algn="l" fontAlgn="b"/>
                      <a:r>
                        <a:rPr lang="en-IN" sz="1100" u="none" strike="noStrike">
                          <a:effectLst/>
                        </a:rPr>
                        <a:t>i4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06599930"/>
                  </a:ext>
                </a:extLst>
              </a:tr>
              <a:tr h="209491">
                <a:tc>
                  <a:txBody>
                    <a:bodyPr/>
                    <a:lstStyle/>
                    <a:p>
                      <a:pPr algn="l" fontAlgn="b"/>
                      <a:r>
                        <a:rPr lang="en-IN" sz="1100" u="none" strike="noStrike">
                          <a:effectLst/>
                        </a:rPr>
                        <a:t>i5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511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58618161"/>
                  </a:ext>
                </a:extLst>
              </a:tr>
              <a:tr h="209491">
                <a:tc>
                  <a:txBody>
                    <a:bodyPr/>
                    <a:lstStyle/>
                    <a:p>
                      <a:pPr algn="l" fontAlgn="b"/>
                      <a:r>
                        <a:rPr lang="en-IN" sz="1100" u="none" strike="noStrike">
                          <a:effectLst/>
                        </a:rPr>
                        <a:t>i6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337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86918014"/>
                  </a:ext>
                </a:extLst>
              </a:tr>
              <a:tr h="209491">
                <a:tc>
                  <a:txBody>
                    <a:bodyPr/>
                    <a:lstStyle/>
                    <a:p>
                      <a:pPr algn="l" fontAlgn="b"/>
                      <a:r>
                        <a:rPr lang="en-IN" sz="1100" u="none" strike="noStrike">
                          <a:effectLst/>
                        </a:rPr>
                        <a:t>i7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635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92822362"/>
                  </a:ext>
                </a:extLst>
              </a:tr>
              <a:tr h="209491">
                <a:tc>
                  <a:txBody>
                    <a:bodyPr/>
                    <a:lstStyle/>
                    <a:p>
                      <a:pPr algn="l" fontAlgn="b"/>
                      <a:r>
                        <a:rPr lang="en-IN" sz="1100" u="none" strike="noStrike">
                          <a:effectLst/>
                        </a:rPr>
                        <a:t>m6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46155850"/>
                  </a:ext>
                </a:extLst>
              </a:tr>
              <a:tr h="209491">
                <a:tc>
                  <a:txBody>
                    <a:bodyPr/>
                    <a:lstStyle/>
                    <a:p>
                      <a:pPr algn="l" fontAlgn="b"/>
                      <a:r>
                        <a:rPr lang="en-IN" sz="1100" u="none" strike="noStrike">
                          <a:effectLst/>
                        </a:rPr>
                        <a:t>n6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86769807"/>
                  </a:ext>
                </a:extLst>
              </a:tr>
              <a:tr h="209491">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4697</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95716596"/>
                  </a:ext>
                </a:extLst>
              </a:tr>
            </a:tbl>
          </a:graphicData>
        </a:graphic>
      </p:graphicFrame>
    </p:spTree>
    <p:extLst>
      <p:ext uri="{BB962C8B-B14F-4D97-AF65-F5344CB8AC3E}">
        <p14:creationId xmlns:p14="http://schemas.microsoft.com/office/powerpoint/2010/main" val="128555861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82F57F-EFCE-45E0-9F75-822371CB5F7C}">
  <ds:schemaRefs>
    <ds:schemaRef ds:uri="http://schemas.microsoft.com/sharepoint/v3/contenttype/forms"/>
  </ds:schemaRefs>
</ds:datastoreItem>
</file>

<file path=customXml/itemProps2.xml><?xml version="1.0" encoding="utf-8"?>
<ds:datastoreItem xmlns:ds="http://schemas.openxmlformats.org/officeDocument/2006/customXml" ds:itemID="{90668657-C50E-4365-A5FD-AC07593EBE5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179D151-6AED-4C4E-9A23-4BEC5BA43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Architecture design</Template>
  <TotalTime>265</TotalTime>
  <Words>696</Words>
  <Application>Microsoft Office PowerPoint</Application>
  <PresentationFormat>Widescreen</PresentationFormat>
  <Paragraphs>109</Paragraphs>
  <Slides>11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Algerian</vt:lpstr>
      <vt:lpstr>Calibri</vt:lpstr>
      <vt:lpstr>Corbel</vt:lpstr>
      <vt:lpstr>Nunito</vt:lpstr>
      <vt:lpstr>Wingdings 2</vt:lpstr>
      <vt:lpstr>Frame</vt:lpstr>
      <vt:lpstr>Hiring Process Analytics</vt:lpstr>
      <vt:lpstr>OUTLINE:- Project Description and Approach   Planning to design the case study   How many males and females are Hired?   What is the average salary offered in this company?   Draw the class intervals for salary in the company.   Draw Pie Chart / Bar Graph ( or any other graph ) to show the proportion of people working in different departments.   Represent different post tiers using a chart/graph.   Results and Learnings   Thank you             </vt:lpstr>
      <vt:lpstr> Project Description  And  Approach </vt:lpstr>
      <vt:lpstr>Planning to design the case study</vt:lpstr>
      <vt:lpstr>Hiring: The process of intaking people into an organization for different positions.  Your task:  How many males and females are Hired? </vt:lpstr>
      <vt:lpstr>Average Salary: Adding all the salaries for a select group of employees and then dividing the sum by the number of employees in the group.  Your task: What is the average salary offered in this company?  Formula to extract the Average offered salary of the employee  =AVERAGE(G2:G79) = 50936.04  </vt:lpstr>
      <vt:lpstr>Class Intervals: The class interval is the difference between the upper-class limit and the lower-class limit.  Your task: Draw the class intervals for salary in the company.  Upper-Class limit – Lower-class limit =MAX(C:C) -  =MIN(C:C)  =400000  -  100  =  399900    </vt:lpstr>
      <vt:lpstr>Charts and Plots: This is one of the most important parts of analysis to visualize the data.  Your task: Draw a Pie Chart / Bar Graph  ( or any other graph ) to show the proportion of people working in a different department. </vt:lpstr>
      <vt:lpstr>Charts: Use different charts and graphs to perform the task representing the data.  Your task: Represent different post tiers using a chart/graph. </vt:lpstr>
      <vt:lpstr>Results:-  As a result, we have successfully extracted meaningful data and some of the important questions and graphs, This project helped me a lot to enhance my excel knowledge and implementation of various graphs on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Hiring Process Analytics</dc:title>
  <dc:creator>Ayush Saxena</dc:creator>
  <cp:lastModifiedBy>Ayush Saxena</cp:lastModifiedBy>
  <cp:revision>5</cp:revision>
  <dcterms:created xsi:type="dcterms:W3CDTF">2023-01-03T20:28:48Z</dcterms:created>
  <dcterms:modified xsi:type="dcterms:W3CDTF">2023-01-04T09:06:50Z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